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7.jpeg" ContentType="image/jpeg"/>
  <Override PartName="/ppt/media/image8.jpeg" ContentType="image/jpeg"/>
  <Override PartName="/ppt/media/image9.jpeg" ContentType="image/jpeg"/>
  <Override PartName="/ppt/notesSlides/notesSlide2.xml" ContentType="application/vnd.openxmlformats-officedocument.presentationml.notesSlide+xml"/>
  <Override PartName="/ppt/media/image10.jpeg" ContentType="image/jpeg"/>
  <Override PartName="/ppt/notesSlides/notesSlide3.xml" ContentType="application/vnd.openxmlformats-officedocument.presentationml.notesSlide+xml"/>
  <Override PartName="/ppt/media/image11.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2.jpeg" ContentType="image/jpeg"/>
  <Override PartName="/ppt/media/image13.jpeg" ContentType="image/jpeg"/>
  <Override PartName="/ppt/media/image14.jpeg" ContentType="image/jpeg"/>
  <Override PartName="/ppt/notesSlides/notesSlide6.xml" ContentType="application/vnd.openxmlformats-officedocument.presentationml.notesSlide+xml"/>
  <Override PartName="/ppt/media/image15.jpeg" ContentType="image/jpeg"/>
  <Override PartName="/ppt/media/image16.jpeg" ContentType="image/jpeg"/>
  <Override PartName="/ppt/media/image17.jpeg" ContentType="image/jpeg"/>
  <Override PartName="/ppt/notesSlides/notesSlide7.xml" ContentType="application/vnd.openxmlformats-officedocument.presentationml.notesSlide+xml"/>
  <Override PartName="/ppt/media/image18.jpeg" ContentType="image/jpeg"/>
  <Override PartName="/ppt/notesSlides/notesSlide8.xml" ContentType="application/vnd.openxmlformats-officedocument.presentationml.notesSlide+xml"/>
  <Override PartName="/ppt/media/image19.jpeg" ContentType="image/jpeg"/>
  <Override PartName="/ppt/media/image20.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1.jpeg" ContentType="image/jpeg"/>
  <Override PartName="/ppt/media/image22.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3.jpeg" ContentType="image/jpeg"/>
  <Override PartName="/ppt/media/image2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1pPr>
    <a:lvl2pPr marL="0" marR="0" indent="22860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2pPr>
    <a:lvl3pPr marL="0" marR="0" indent="45720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3pPr>
    <a:lvl4pPr marL="0" marR="0" indent="68580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4pPr>
    <a:lvl5pPr marL="0" marR="0" indent="91440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5pPr>
    <a:lvl6pPr marL="0" marR="0" indent="114300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6pPr>
    <a:lvl7pPr marL="0" marR="0" indent="137160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7pPr>
    <a:lvl8pPr marL="0" marR="0" indent="160020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8pPr>
    <a:lvl9pPr marL="0" marR="0" indent="182880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b="def" i="def"/>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b="def" i="def"/>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5" name="Shape 155"/>
          <p:cNvSpPr/>
          <p:nvPr>
            <p:ph type="sldImg"/>
          </p:nvPr>
        </p:nvSpPr>
        <p:spPr>
          <a:xfrm>
            <a:off x="1143000" y="685800"/>
            <a:ext cx="4572000" cy="3429000"/>
          </a:xfrm>
          <a:prstGeom prst="rect">
            <a:avLst/>
          </a:prstGeom>
        </p:spPr>
        <p:txBody>
          <a:bodyPr/>
          <a:lstStyle/>
          <a:p>
            <a:pPr/>
          </a:p>
        </p:txBody>
      </p:sp>
      <p:sp>
        <p:nvSpPr>
          <p:cNvPr id="156" name="Shape 15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Thank you very much for the opportunity to present our proposition. I promise that I don’t take care of a lot of time.</a:t>
            </a:r>
          </a:p>
          <a:p>
            <a:pPr/>
            <a:r>
              <a:t>Referring to my speech at the GA in Prague, </a:t>
            </a:r>
          </a:p>
          <a:p>
            <a:pPr/>
            <a:r>
              <a:t>I want like to show that Polish Navigation Forum is really seriously interested in organizing IAIN  World Congress in 2024 in Poland.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r>
              <a:t>On the next slide we can see the location of the proposed center in relation to the Royal Castle and the Old Town Square.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r>
              <a:t>I think that we can organize one social venue in the cloth hall on the Old Town Square and the second venue could be on Wawel or in a salt mine in Wieliczka. </a:t>
            </a:r>
          </a:p>
          <a:p>
            <a:pPr/>
            <a:r>
              <a:t>If number of participants will be not enough we have many other suitable places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Each conference is not only the meeting but also learning about the history of countries and cities. I'm sure that Krakow as a 1000-years old city has much to offer:</a:t>
            </a:r>
          </a:p>
          <a:p>
            <a:pPr/>
            <a:r>
              <a:t>- Castle on the Wawel hill</a:t>
            </a:r>
          </a:p>
          <a:p>
            <a:pPr/>
            <a:r>
              <a:t>- old town square with the famous basilica of St. Mary's</a:t>
            </a:r>
          </a:p>
          <a:p>
            <a:pPr/>
            <a:r>
              <a:t>- Collegium Marius - oldest building of the first university in central Europe and many other</a:t>
            </a:r>
          </a:p>
          <a:p>
            <a:pPr/>
            <a:r>
              <a:t>In nearby Krakow is located:</a:t>
            </a:r>
          </a:p>
          <a:p>
            <a:pPr/>
            <a:r>
              <a:t>- Museum Auschwitz-Birkenau</a:t>
            </a:r>
          </a:p>
          <a:p>
            <a:pPr/>
            <a:r>
              <a:t>- salt mine in Wieliczka</a:t>
            </a:r>
          </a:p>
          <a:p>
            <a:pPr/>
            <a:r>
              <a:t>- spectacular Benedictine abbey in Tyniec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Shape 368"/>
          <p:cNvSpPr/>
          <p:nvPr>
            <p:ph type="sldImg"/>
          </p:nvPr>
        </p:nvSpPr>
        <p:spPr>
          <a:prstGeom prst="rect">
            <a:avLst/>
          </a:prstGeom>
        </p:spPr>
        <p:txBody>
          <a:bodyPr/>
          <a:lstStyle/>
          <a:p>
            <a:pPr/>
          </a:p>
        </p:txBody>
      </p:sp>
      <p:sp>
        <p:nvSpPr>
          <p:cNvPr id="369" name="Shape 369"/>
          <p:cNvSpPr/>
          <p:nvPr>
            <p:ph type="body" sz="quarter" idx="1"/>
          </p:nvPr>
        </p:nvSpPr>
        <p:spPr>
          <a:prstGeom prst="rect">
            <a:avLst/>
          </a:prstGeom>
        </p:spPr>
        <p:txBody>
          <a:bodyPr/>
          <a:lstStyle/>
          <a:p>
            <a:pPr/>
            <a:r>
              <a:t>I am sure that the Congress in Krakow will be characterized by:</a:t>
            </a:r>
          </a:p>
          <a:p>
            <a:pPr/>
            <a:r>
              <a:t>- friendly atmosphere</a:t>
            </a:r>
          </a:p>
          <a:p>
            <a:pPr/>
            <a:r>
              <a:t>- wonderful Congress Centre</a:t>
            </a:r>
          </a:p>
          <a:p>
            <a:pPr/>
            <a:r>
              <a:t>- delicious food …. and all in millennial city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We propose that the Congress was held in very special for Central European city in Krakow. Krakow is located in the south of Poland. Krakow is the former capital city, the historic seat of Polish Kings.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Krakow has a very good road connection (thanks to the motorways and the express ways) with all countries around the Poland. </a:t>
            </a:r>
            <a:r>
              <a:rPr b="1">
                <a:solidFill>
                  <a:srgbClr val="FF2600"/>
                </a:solidFill>
              </a:rPr>
              <a:t>Moreover </a:t>
            </a:r>
            <a:r>
              <a:t>Krakow Airport has direct flights to 17 European capitals and via Warsaw connect with all over the world. In Krakow, we have a network of about 1,000 hotels and hostels. </a:t>
            </a:r>
          </a:p>
          <a:p>
            <a:pPr/>
            <a:r>
              <a:t>Krakow is home for about 800,000 inhabitatnts. </a:t>
            </a:r>
          </a:p>
          <a:p>
            <a:pPr/>
            <a:r>
              <a:t>There are 24 universities and high schools. Krakow is home to major companies in the IT sector in Poland. 3 largest you can find on the slide.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We found about 30 conference centers (different standard, different number of participants), but for our Congress we choice two.</a:t>
            </a:r>
          </a:p>
          <a:p>
            <a:pPr/>
            <a:r>
              <a:rPr b="1">
                <a:solidFill>
                  <a:srgbClr val="FF2600"/>
                </a:solidFill>
              </a:rPr>
              <a:t>The first is the newest</a:t>
            </a:r>
            <a:r>
              <a:t> and one of bigger place: International Congress Centre which was completed in 2014.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Here we have a lot of conference rooms, which can be adapted according to our needs.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a:r>
              <a:t>Fouye will give us space for serving meals. There is also a space for exhibitions.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a:r>
              <a:t>If the analysis of the costs and our needs that this place is too large for us.</a:t>
            </a:r>
          </a:p>
          <a:p>
            <a:pPr/>
          </a:p>
          <a:p>
            <a:pPr/>
            <a:r>
              <a:rPr b="1">
                <a:solidFill>
                  <a:srgbClr val="FF2600"/>
                </a:solidFill>
              </a:rPr>
              <a:t>We have second proposal: </a:t>
            </a:r>
            <a:r>
              <a:t>the conference center at the Holiday Inn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r>
              <a:t>Here, we have too a sufficient number of conference rooms adapted to the needs of users.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p>
            <a:pPr/>
            <a:r>
              <a:t>Exhibit space is so large that allows to organize presentations of new car models. Moreover, this place has suitable number of rooms for participants of congress.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ytuł i podtytuł">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ekst tytułowy"/>
          <p:cNvSpPr txBox="1"/>
          <p:nvPr>
            <p:ph type="title"/>
          </p:nvPr>
        </p:nvSpPr>
        <p:spPr>
          <a:xfrm>
            <a:off x="673100" y="3835400"/>
            <a:ext cx="11658600" cy="3886200"/>
          </a:xfrm>
          <a:prstGeom prst="rect">
            <a:avLst/>
          </a:prstGeom>
        </p:spPr>
        <p:txBody>
          <a:bodyPr/>
          <a:lstStyle>
            <a:lvl1pPr>
              <a:defRPr spc="208" sz="10400">
                <a:solidFill>
                  <a:srgbClr val="FFFFFF"/>
                </a:solidFill>
              </a:defRPr>
            </a:lvl1pPr>
          </a:lstStyle>
          <a:p>
            <a:pPr/>
            <a:r>
              <a:t>Tekst tytułowy</a:t>
            </a:r>
          </a:p>
        </p:txBody>
      </p:sp>
      <p:sp>
        <p:nvSpPr>
          <p:cNvPr id="12" name="Treść - poziom 1…"/>
          <p:cNvSpPr txBox="1"/>
          <p:nvPr>
            <p:ph type="body" sz="quarter" idx="1"/>
          </p:nvPr>
        </p:nvSpPr>
        <p:spPr>
          <a:xfrm>
            <a:off x="673100" y="2070100"/>
            <a:ext cx="11658600" cy="1778000"/>
          </a:xfrm>
          <a:prstGeom prst="rect">
            <a:avLst/>
          </a:prstGeom>
        </p:spPr>
        <p:txBody>
          <a:bodyPr anchor="b"/>
          <a:lstStyle>
            <a:lvl1pPr marL="0" indent="0" algn="ctr">
              <a:spcBef>
                <a:spcPts val="0"/>
              </a:spcBef>
              <a:buClrTx/>
              <a:buSzTx/>
              <a:buNone/>
              <a:defRPr cap="all" spc="215" sz="5400">
                <a:solidFill>
                  <a:srgbClr val="FFFFFF"/>
                </a:solidFill>
                <a:latin typeface="+mn-lt"/>
                <a:ea typeface="+mn-ea"/>
                <a:cs typeface="+mn-cs"/>
                <a:sym typeface="Futura"/>
              </a:defRPr>
            </a:lvl1pPr>
            <a:lvl2pPr marL="0" indent="228600" algn="ctr">
              <a:spcBef>
                <a:spcPts val="0"/>
              </a:spcBef>
              <a:buClrTx/>
              <a:buSzTx/>
              <a:buNone/>
              <a:defRPr cap="all" spc="215" sz="5400">
                <a:solidFill>
                  <a:srgbClr val="FFFFFF"/>
                </a:solidFill>
                <a:latin typeface="+mn-lt"/>
                <a:ea typeface="+mn-ea"/>
                <a:cs typeface="+mn-cs"/>
                <a:sym typeface="Futura"/>
              </a:defRPr>
            </a:lvl2pPr>
            <a:lvl3pPr marL="0" indent="457200" algn="ctr">
              <a:spcBef>
                <a:spcPts val="0"/>
              </a:spcBef>
              <a:buClrTx/>
              <a:buSzTx/>
              <a:buNone/>
              <a:defRPr cap="all" spc="215" sz="5400">
                <a:solidFill>
                  <a:srgbClr val="FFFFFF"/>
                </a:solidFill>
                <a:latin typeface="+mn-lt"/>
                <a:ea typeface="+mn-ea"/>
                <a:cs typeface="+mn-cs"/>
                <a:sym typeface="Futura"/>
              </a:defRPr>
            </a:lvl3pPr>
            <a:lvl4pPr marL="0" indent="685800" algn="ctr">
              <a:spcBef>
                <a:spcPts val="0"/>
              </a:spcBef>
              <a:buClrTx/>
              <a:buSzTx/>
              <a:buNone/>
              <a:defRPr cap="all" spc="215" sz="5400">
                <a:solidFill>
                  <a:srgbClr val="FFFFFF"/>
                </a:solidFill>
                <a:latin typeface="+mn-lt"/>
                <a:ea typeface="+mn-ea"/>
                <a:cs typeface="+mn-cs"/>
                <a:sym typeface="Futura"/>
              </a:defRPr>
            </a:lvl4pPr>
            <a:lvl5pPr marL="0" indent="914400" algn="ctr">
              <a:spcBef>
                <a:spcPts val="0"/>
              </a:spcBef>
              <a:buClrTx/>
              <a:buSzTx/>
              <a:buNone/>
              <a:defRPr cap="all" spc="215" sz="5400">
                <a:solidFill>
                  <a:srgbClr val="FFFFFF"/>
                </a:solidFill>
                <a:latin typeface="+mn-lt"/>
                <a:ea typeface="+mn-ea"/>
                <a:cs typeface="+mn-cs"/>
                <a:sym typeface="Futura"/>
              </a:defRPr>
            </a:lvl5pPr>
          </a:lstStyle>
          <a:p>
            <a:pPr/>
            <a:r>
              <a:t>Treść - poziom 1</a:t>
            </a:r>
          </a:p>
          <a:p>
            <a:pPr lvl="1"/>
            <a:r>
              <a:t>Treść - poziom 2</a:t>
            </a:r>
          </a:p>
          <a:p>
            <a:pPr lvl="2"/>
            <a:r>
              <a:t>Treść - poziom 3</a:t>
            </a:r>
          </a:p>
          <a:p>
            <a:pPr lvl="3"/>
            <a:r>
              <a:t>Treść - poziom 4</a:t>
            </a:r>
          </a:p>
          <a:p>
            <a:pPr lvl="4"/>
            <a:r>
              <a:t>Treść - poziom 5</a:t>
            </a:r>
          </a:p>
        </p:txBody>
      </p:sp>
      <p:sp>
        <p:nvSpPr>
          <p:cNvPr id="13" name="Numer slajdu"/>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ktory">
    <p:spTree>
      <p:nvGrpSpPr>
        <p:cNvPr id="1" name=""/>
        <p:cNvGrpSpPr/>
        <p:nvPr/>
      </p:nvGrpSpPr>
      <p:grpSpPr>
        <a:xfrm>
          <a:off x="0" y="0"/>
          <a:ext cx="0" cy="0"/>
          <a:chOff x="0" y="0"/>
          <a:chExt cx="0" cy="0"/>
        </a:xfrm>
      </p:grpSpPr>
      <p:sp>
        <p:nvSpPr>
          <p:cNvPr id="96" name="Treść - poziom 1…"/>
          <p:cNvSpPr txBox="1"/>
          <p:nvPr>
            <p:ph type="body" idx="1"/>
          </p:nvPr>
        </p:nvSpPr>
        <p:spPr>
          <a:xfrm>
            <a:off x="673100" y="1320800"/>
            <a:ext cx="11658600" cy="7467600"/>
          </a:xfrm>
          <a:prstGeom prst="rect">
            <a:avLst/>
          </a:prstGeom>
        </p:spPr>
        <p:txBody>
          <a:bodyPr anchor="ctr"/>
          <a:lstStyle/>
          <a:p>
            <a:pPr/>
            <a:r>
              <a:t>Treść - poziom 1</a:t>
            </a:r>
          </a:p>
          <a:p>
            <a:pPr lvl="1"/>
            <a:r>
              <a:t>Treść - poziom 2</a:t>
            </a:r>
          </a:p>
          <a:p>
            <a:pPr lvl="2"/>
            <a:r>
              <a:t>Treść - poziom 3</a:t>
            </a:r>
          </a:p>
          <a:p>
            <a:pPr lvl="3"/>
            <a:r>
              <a:t>Treść - poziom 4</a:t>
            </a:r>
          </a:p>
          <a:p>
            <a:pPr lvl="4"/>
            <a:r>
              <a:t>Treść - poziom 5</a:t>
            </a:r>
          </a:p>
        </p:txBody>
      </p:sp>
      <p:sp>
        <p:nvSpPr>
          <p:cNvPr id="97" name="Numer slajdu"/>
          <p:cNvSpPr txBox="1"/>
          <p:nvPr>
            <p:ph type="sldNum" sz="quarter" idx="2"/>
          </p:nvPr>
        </p:nvSpPr>
        <p:spPr>
          <a:xfrm>
            <a:off x="6338817" y="9232900"/>
            <a:ext cx="327168" cy="33760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djęcie - 3 sztuki">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 name="Obrazek"/>
          <p:cNvSpPr/>
          <p:nvPr>
            <p:ph type="pic" sz="half" idx="13"/>
          </p:nvPr>
        </p:nvSpPr>
        <p:spPr>
          <a:xfrm>
            <a:off x="6172200" y="4787900"/>
            <a:ext cx="6375400" cy="4145675"/>
          </a:xfrm>
          <a:prstGeom prst="rect">
            <a:avLst/>
          </a:prstGeom>
          <a:effectLst>
            <a:outerShdw sx="100000" sy="100000" kx="0" ky="0" algn="b" rotWithShape="0" blurRad="190500" dist="8455" dir="5400000">
              <a:srgbClr val="000000"/>
            </a:outerShdw>
          </a:effectLst>
        </p:spPr>
        <p:txBody>
          <a:bodyPr lIns="91439" tIns="45719" rIns="91439" bIns="45719">
            <a:noAutofit/>
          </a:bodyPr>
          <a:lstStyle/>
          <a:p>
            <a:pPr/>
          </a:p>
        </p:txBody>
      </p:sp>
      <p:sp>
        <p:nvSpPr>
          <p:cNvPr id="105" name="Obrazek"/>
          <p:cNvSpPr/>
          <p:nvPr>
            <p:ph type="pic" sz="quarter" idx="14"/>
          </p:nvPr>
        </p:nvSpPr>
        <p:spPr>
          <a:xfrm>
            <a:off x="6333919" y="1079498"/>
            <a:ext cx="5918201" cy="3429001"/>
          </a:xfrm>
          <a:prstGeom prst="rect">
            <a:avLst/>
          </a:prstGeom>
          <a:effectLst>
            <a:outerShdw sx="100000" sy="100000" kx="0" ky="0" algn="b" rotWithShape="0" blurRad="190500" dist="8455" dir="5400000">
              <a:srgbClr val="000000"/>
            </a:outerShdw>
          </a:effectLst>
        </p:spPr>
        <p:txBody>
          <a:bodyPr lIns="91439" tIns="45719" rIns="91439" bIns="45719">
            <a:noAutofit/>
          </a:bodyPr>
          <a:lstStyle/>
          <a:p>
            <a:pPr/>
          </a:p>
        </p:txBody>
      </p:sp>
      <p:sp>
        <p:nvSpPr>
          <p:cNvPr id="106" name="Obrazek"/>
          <p:cNvSpPr/>
          <p:nvPr>
            <p:ph type="pic" idx="15"/>
          </p:nvPr>
        </p:nvSpPr>
        <p:spPr>
          <a:xfrm>
            <a:off x="-321934" y="1080867"/>
            <a:ext cx="7686496" cy="7807542"/>
          </a:xfrm>
          <a:prstGeom prst="rect">
            <a:avLst/>
          </a:prstGeom>
          <a:effectLst>
            <a:outerShdw sx="100000" sy="100000" kx="0" ky="0" algn="b" rotWithShape="0" blurRad="190500" dist="8455" dir="5400000">
              <a:srgbClr val="000000"/>
            </a:outerShdw>
          </a:effectLst>
        </p:spPr>
        <p:txBody>
          <a:bodyPr lIns="91439" tIns="45719" rIns="91439" bIns="45719">
            <a:noAutofit/>
          </a:bodyPr>
          <a:lstStyle/>
          <a:p>
            <a:pPr/>
          </a:p>
        </p:txBody>
      </p:sp>
      <p:sp>
        <p:nvSpPr>
          <p:cNvPr id="107" name="Numer slajdu"/>
          <p:cNvSpPr txBox="1"/>
          <p:nvPr>
            <p:ph type="sldNum" sz="quarter" idx="2"/>
          </p:nvPr>
        </p:nvSpPr>
        <p:spPr>
          <a:xfrm>
            <a:off x="6338817" y="9232900"/>
            <a:ext cx="327168" cy="33760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djęcie - 2 sztuki">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4" name="Obrazek"/>
          <p:cNvSpPr/>
          <p:nvPr>
            <p:ph type="pic" idx="13"/>
          </p:nvPr>
        </p:nvSpPr>
        <p:spPr>
          <a:xfrm>
            <a:off x="5556601" y="1079500"/>
            <a:ext cx="7701342" cy="7785100"/>
          </a:xfrm>
          <a:prstGeom prst="rect">
            <a:avLst/>
          </a:prstGeom>
          <a:effectLst>
            <a:outerShdw sx="100000" sy="100000" kx="0" ky="0" algn="b" rotWithShape="0" blurRad="190500" dist="8455" dir="5400000">
              <a:srgbClr val="000000"/>
            </a:outerShdw>
          </a:effectLst>
        </p:spPr>
        <p:txBody>
          <a:bodyPr lIns="91439" tIns="45719" rIns="91439" bIns="45719">
            <a:noAutofit/>
          </a:bodyPr>
          <a:lstStyle/>
          <a:p>
            <a:pPr/>
          </a:p>
        </p:txBody>
      </p:sp>
      <p:sp>
        <p:nvSpPr>
          <p:cNvPr id="115" name="Obrazek"/>
          <p:cNvSpPr/>
          <p:nvPr>
            <p:ph type="pic" idx="14"/>
          </p:nvPr>
        </p:nvSpPr>
        <p:spPr>
          <a:xfrm>
            <a:off x="299347" y="1003300"/>
            <a:ext cx="7793714" cy="7899400"/>
          </a:xfrm>
          <a:prstGeom prst="rect">
            <a:avLst/>
          </a:prstGeom>
          <a:effectLst>
            <a:outerShdw sx="100000" sy="100000" kx="0" ky="0" algn="b" rotWithShape="0" blurRad="190500" dist="8455" dir="5400000">
              <a:srgbClr val="000000"/>
            </a:outerShdw>
          </a:effectLst>
        </p:spPr>
        <p:txBody>
          <a:bodyPr lIns="91439" tIns="45719" rIns="91439" bIns="45719">
            <a:noAutofit/>
          </a:bodyPr>
          <a:lstStyle/>
          <a:p>
            <a:pPr/>
          </a:p>
        </p:txBody>
      </p:sp>
      <p:sp>
        <p:nvSpPr>
          <p:cNvPr id="116" name="Numer slajdu"/>
          <p:cNvSpPr txBox="1"/>
          <p:nvPr>
            <p:ph type="sldNum" sz="quarter" idx="2"/>
          </p:nvPr>
        </p:nvSpPr>
        <p:spPr>
          <a:xfrm>
            <a:off x="6335522" y="9232900"/>
            <a:ext cx="327168" cy="33760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yta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 Janek Jabłonka"/>
          <p:cNvSpPr txBox="1"/>
          <p:nvPr>
            <p:ph type="body" sz="quarter" idx="13"/>
          </p:nvPr>
        </p:nvSpPr>
        <p:spPr>
          <a:xfrm>
            <a:off x="673100" y="6483350"/>
            <a:ext cx="11658600" cy="558800"/>
          </a:xfrm>
          <a:prstGeom prst="rect">
            <a:avLst/>
          </a:prstGeom>
        </p:spPr>
        <p:txBody>
          <a:bodyPr anchor="ctr">
            <a:spAutoFit/>
          </a:bodyPr>
          <a:lstStyle>
            <a:lvl1pPr marL="0" indent="0" algn="ctr">
              <a:spcBef>
                <a:spcPts val="0"/>
              </a:spcBef>
              <a:buClrTx/>
              <a:buSzTx/>
              <a:buNone/>
              <a:defRPr i="1" spc="52" sz="2600">
                <a:solidFill>
                  <a:schemeClr val="accent5">
                    <a:satOff val="-10854"/>
                    <a:lumOff val="-10463"/>
                  </a:schemeClr>
                </a:solidFill>
              </a:defRPr>
            </a:lvl1pPr>
          </a:lstStyle>
          <a:p>
            <a:pPr/>
            <a:r>
              <a:t>— Janek Jabłonka</a:t>
            </a:r>
          </a:p>
        </p:txBody>
      </p:sp>
      <p:sp>
        <p:nvSpPr>
          <p:cNvPr id="124" name="Wpisz tu cytat."/>
          <p:cNvSpPr txBox="1"/>
          <p:nvPr>
            <p:ph type="body" sz="quarter" idx="14"/>
          </p:nvPr>
        </p:nvSpPr>
        <p:spPr>
          <a:xfrm>
            <a:off x="673100" y="5317839"/>
            <a:ext cx="11658600" cy="1057561"/>
          </a:xfrm>
          <a:prstGeom prst="rect">
            <a:avLst/>
          </a:prstGeom>
        </p:spPr>
        <p:txBody>
          <a:bodyPr anchor="b">
            <a:spAutoFit/>
          </a:bodyPr>
          <a:lstStyle>
            <a:lvl1pPr marL="0" indent="0" algn="ctr">
              <a:spcBef>
                <a:spcPts val="0"/>
              </a:spcBef>
              <a:buClrTx/>
              <a:buSzTx/>
              <a:buNone/>
              <a:defRPr cap="all" spc="464" sz="5800">
                <a:latin typeface="+mn-lt"/>
                <a:ea typeface="+mn-ea"/>
                <a:cs typeface="+mn-cs"/>
                <a:sym typeface="Futura"/>
              </a:defRPr>
            </a:lvl1pPr>
          </a:lstStyle>
          <a:p>
            <a:pPr defTabSz="914400"/>
            <a:r>
              <a:t>Wpisz tu cytat.</a:t>
            </a:r>
          </a:p>
        </p:txBody>
      </p:sp>
      <p:sp>
        <p:nvSpPr>
          <p:cNvPr id="125" name="”"/>
          <p:cNvSpPr txBox="1"/>
          <p:nvPr>
            <p:ph type="body" sz="quarter" idx="15"/>
          </p:nvPr>
        </p:nvSpPr>
        <p:spPr>
          <a:xfrm>
            <a:off x="6113659" y="7061200"/>
            <a:ext cx="779541" cy="1409700"/>
          </a:xfrm>
          <a:prstGeom prst="rect">
            <a:avLst/>
          </a:prstGeom>
        </p:spPr>
        <p:txBody>
          <a:bodyPr wrap="none">
            <a:spAutoFit/>
          </a:bodyPr>
          <a:lstStyle>
            <a:lvl1pPr marL="0" indent="0" algn="ctr" defTabSz="647700">
              <a:spcBef>
                <a:spcPts val="0"/>
              </a:spcBef>
              <a:buClrTx/>
              <a:buSzTx/>
              <a:buNone/>
              <a:defRPr spc="180" sz="9000">
                <a:latin typeface="Baskerville SemiBold"/>
                <a:ea typeface="Baskerville SemiBold"/>
                <a:cs typeface="Baskerville SemiBold"/>
                <a:sym typeface="Baskerville SemiBold"/>
              </a:defRPr>
            </a:lvl1pPr>
          </a:lstStyle>
          <a:p>
            <a:pPr/>
            <a:r>
              <a:t>”</a:t>
            </a:r>
          </a:p>
        </p:txBody>
      </p:sp>
      <p:sp>
        <p:nvSpPr>
          <p:cNvPr id="126" name="„"/>
          <p:cNvSpPr txBox="1"/>
          <p:nvPr>
            <p:ph type="body" sz="quarter" idx="16"/>
          </p:nvPr>
        </p:nvSpPr>
        <p:spPr>
          <a:xfrm>
            <a:off x="6113659" y="2565400"/>
            <a:ext cx="779541" cy="1409700"/>
          </a:xfrm>
          <a:prstGeom prst="rect">
            <a:avLst/>
          </a:prstGeom>
        </p:spPr>
        <p:txBody>
          <a:bodyPr wrap="none">
            <a:spAutoFit/>
          </a:bodyPr>
          <a:lstStyle>
            <a:lvl1pPr marL="0" indent="0" algn="ctr" defTabSz="647700">
              <a:spcBef>
                <a:spcPts val="0"/>
              </a:spcBef>
              <a:buClrTx/>
              <a:buSzTx/>
              <a:buNone/>
              <a:defRPr spc="180" sz="9000">
                <a:latin typeface="Baskerville SemiBold"/>
                <a:ea typeface="Baskerville SemiBold"/>
                <a:cs typeface="Baskerville SemiBold"/>
                <a:sym typeface="Baskerville SemiBold"/>
              </a:defRPr>
            </a:lvl1pPr>
          </a:lstStyle>
          <a:p>
            <a:pPr/>
            <a:r>
              <a:t>„</a:t>
            </a:r>
          </a:p>
        </p:txBody>
      </p:sp>
      <p:sp>
        <p:nvSpPr>
          <p:cNvPr id="127" name="Numer slajdu"/>
          <p:cNvSpPr txBox="1"/>
          <p:nvPr>
            <p:ph type="sldNum" sz="quarter" idx="2"/>
          </p:nvPr>
        </p:nvSpPr>
        <p:spPr>
          <a:xfrm>
            <a:off x="6338817" y="9232900"/>
            <a:ext cx="327168" cy="33760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djęcie">
    <p:spTree>
      <p:nvGrpSpPr>
        <p:cNvPr id="1" name=""/>
        <p:cNvGrpSpPr/>
        <p:nvPr/>
      </p:nvGrpSpPr>
      <p:grpSpPr>
        <a:xfrm>
          <a:off x="0" y="0"/>
          <a:ext cx="0" cy="0"/>
          <a:chOff x="0" y="0"/>
          <a:chExt cx="0" cy="0"/>
        </a:xfrm>
      </p:grpSpPr>
      <p:sp>
        <p:nvSpPr>
          <p:cNvPr id="134" name="Obrazek"/>
          <p:cNvSpPr/>
          <p:nvPr>
            <p:ph type="pic" idx="13"/>
          </p:nvPr>
        </p:nvSpPr>
        <p:spPr>
          <a:xfrm>
            <a:off x="0" y="0"/>
            <a:ext cx="15312005" cy="9956800"/>
          </a:xfrm>
          <a:prstGeom prst="rect">
            <a:avLst/>
          </a:prstGeom>
        </p:spPr>
        <p:txBody>
          <a:bodyPr lIns="91439" tIns="45719" rIns="91439" bIns="45719">
            <a:noAutofit/>
          </a:bodyPr>
          <a:lstStyle/>
          <a:p>
            <a:pPr/>
          </a:p>
        </p:txBody>
      </p:sp>
      <p:sp>
        <p:nvSpPr>
          <p:cNvPr id="135"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sty">
    <p:spTree>
      <p:nvGrpSpPr>
        <p:cNvPr id="1" name=""/>
        <p:cNvGrpSpPr/>
        <p:nvPr/>
      </p:nvGrpSpPr>
      <p:grpSpPr>
        <a:xfrm>
          <a:off x="0" y="0"/>
          <a:ext cx="0" cy="0"/>
          <a:chOff x="0" y="0"/>
          <a:chExt cx="0" cy="0"/>
        </a:xfrm>
      </p:grpSpPr>
      <p:sp>
        <p:nvSpPr>
          <p:cNvPr id="142" name="Numer slajdu"/>
          <p:cNvSpPr txBox="1"/>
          <p:nvPr>
            <p:ph type="sldNum" sz="quarter" idx="2"/>
          </p:nvPr>
        </p:nvSpPr>
        <p:spPr>
          <a:xfrm>
            <a:off x="6338817" y="9232900"/>
            <a:ext cx="327168" cy="33760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sty (zamienn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Numer slajdu"/>
          <p:cNvSpPr txBox="1"/>
          <p:nvPr>
            <p:ph type="sldNum" sz="quarter" idx="2"/>
          </p:nvPr>
        </p:nvSpPr>
        <p:spPr>
          <a:xfrm>
            <a:off x="6338817" y="9232900"/>
            <a:ext cx="327168" cy="33760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djęcie (poziom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Obrazek"/>
          <p:cNvSpPr/>
          <p:nvPr>
            <p:ph type="pic" idx="13"/>
          </p:nvPr>
        </p:nvSpPr>
        <p:spPr>
          <a:xfrm>
            <a:off x="533400" y="3492500"/>
            <a:ext cx="11938000" cy="7762817"/>
          </a:xfrm>
          <a:prstGeom prst="rect">
            <a:avLst/>
          </a:prstGeom>
          <a:effectLst>
            <a:outerShdw sx="100000" sy="100000" kx="0" ky="0" algn="b" rotWithShape="0" blurRad="190500" dist="8455" dir="5400000">
              <a:srgbClr val="000000"/>
            </a:outerShdw>
          </a:effectLst>
        </p:spPr>
        <p:txBody>
          <a:bodyPr lIns="91439" tIns="45719" rIns="91439" bIns="45719">
            <a:noAutofit/>
          </a:bodyPr>
          <a:lstStyle/>
          <a:p>
            <a:pPr/>
          </a:p>
        </p:txBody>
      </p:sp>
      <p:sp>
        <p:nvSpPr>
          <p:cNvPr id="21" name="Tekst tytułowy"/>
          <p:cNvSpPr txBox="1"/>
          <p:nvPr>
            <p:ph type="title"/>
          </p:nvPr>
        </p:nvSpPr>
        <p:spPr>
          <a:xfrm>
            <a:off x="673100" y="1168400"/>
            <a:ext cx="11658600" cy="1333500"/>
          </a:xfrm>
          <a:prstGeom prst="rect">
            <a:avLst/>
          </a:prstGeom>
        </p:spPr>
        <p:txBody>
          <a:bodyPr/>
          <a:lstStyle>
            <a:lvl1pPr>
              <a:lnSpc>
                <a:spcPct val="80000"/>
              </a:lnSpc>
              <a:defRPr spc="148" sz="7400">
                <a:solidFill>
                  <a:srgbClr val="FFFFFF"/>
                </a:solidFill>
              </a:defRPr>
            </a:lvl1pPr>
          </a:lstStyle>
          <a:p>
            <a:pPr/>
            <a:r>
              <a:t>Tekst tytułowy</a:t>
            </a:r>
          </a:p>
        </p:txBody>
      </p:sp>
      <p:sp>
        <p:nvSpPr>
          <p:cNvPr id="22" name="Treść - poziom 1…"/>
          <p:cNvSpPr txBox="1"/>
          <p:nvPr>
            <p:ph type="body" sz="quarter" idx="1"/>
          </p:nvPr>
        </p:nvSpPr>
        <p:spPr>
          <a:xfrm>
            <a:off x="673100" y="508000"/>
            <a:ext cx="11658600" cy="673100"/>
          </a:xfrm>
          <a:prstGeom prst="rect">
            <a:avLst/>
          </a:prstGeom>
        </p:spPr>
        <p:txBody>
          <a:bodyPr/>
          <a:lstStyle>
            <a:lvl1pPr marL="0" indent="0" algn="ctr">
              <a:spcBef>
                <a:spcPts val="0"/>
              </a:spcBef>
              <a:buClrTx/>
              <a:buSzTx/>
              <a:buNone/>
              <a:defRPr cap="all" spc="79" sz="4000">
                <a:solidFill>
                  <a:srgbClr val="FFFFFF"/>
                </a:solidFill>
                <a:latin typeface="+mn-lt"/>
                <a:ea typeface="+mn-ea"/>
                <a:cs typeface="+mn-cs"/>
                <a:sym typeface="Futura"/>
              </a:defRPr>
            </a:lvl1pPr>
            <a:lvl2pPr marL="0" indent="228600" algn="ctr">
              <a:spcBef>
                <a:spcPts val="0"/>
              </a:spcBef>
              <a:buClrTx/>
              <a:buSzTx/>
              <a:buNone/>
              <a:defRPr cap="all" spc="79" sz="4000">
                <a:solidFill>
                  <a:srgbClr val="FFFFFF"/>
                </a:solidFill>
                <a:latin typeface="+mn-lt"/>
                <a:ea typeface="+mn-ea"/>
                <a:cs typeface="+mn-cs"/>
                <a:sym typeface="Futura"/>
              </a:defRPr>
            </a:lvl2pPr>
            <a:lvl3pPr marL="0" indent="457200" algn="ctr">
              <a:spcBef>
                <a:spcPts val="0"/>
              </a:spcBef>
              <a:buClrTx/>
              <a:buSzTx/>
              <a:buNone/>
              <a:defRPr cap="all" spc="79" sz="4000">
                <a:solidFill>
                  <a:srgbClr val="FFFFFF"/>
                </a:solidFill>
                <a:latin typeface="+mn-lt"/>
                <a:ea typeface="+mn-ea"/>
                <a:cs typeface="+mn-cs"/>
                <a:sym typeface="Futura"/>
              </a:defRPr>
            </a:lvl3pPr>
            <a:lvl4pPr marL="0" indent="685800" algn="ctr">
              <a:spcBef>
                <a:spcPts val="0"/>
              </a:spcBef>
              <a:buClrTx/>
              <a:buSzTx/>
              <a:buNone/>
              <a:defRPr cap="all" spc="79" sz="4000">
                <a:solidFill>
                  <a:srgbClr val="FFFFFF"/>
                </a:solidFill>
                <a:latin typeface="+mn-lt"/>
                <a:ea typeface="+mn-ea"/>
                <a:cs typeface="+mn-cs"/>
                <a:sym typeface="Futura"/>
              </a:defRPr>
            </a:lvl4pPr>
            <a:lvl5pPr marL="0" indent="914400" algn="ctr">
              <a:spcBef>
                <a:spcPts val="0"/>
              </a:spcBef>
              <a:buClrTx/>
              <a:buSzTx/>
              <a:buNone/>
              <a:defRPr cap="all" spc="79" sz="4000">
                <a:solidFill>
                  <a:srgbClr val="FFFFFF"/>
                </a:solidFill>
                <a:latin typeface="+mn-lt"/>
                <a:ea typeface="+mn-ea"/>
                <a:cs typeface="+mn-cs"/>
                <a:sym typeface="Futura"/>
              </a:defRPr>
            </a:lvl5pPr>
          </a:lstStyle>
          <a:p>
            <a:pPr/>
            <a:r>
              <a:t>Treść - poziom 1</a:t>
            </a:r>
          </a:p>
          <a:p>
            <a:pPr lvl="1"/>
            <a:r>
              <a:t>Treść - poziom 2</a:t>
            </a:r>
          </a:p>
          <a:p>
            <a:pPr lvl="2"/>
            <a:r>
              <a:t>Treść - poziom 3</a:t>
            </a:r>
          </a:p>
          <a:p>
            <a:pPr lvl="3"/>
            <a:r>
              <a:t>Treść - poziom 4</a:t>
            </a:r>
          </a:p>
          <a:p>
            <a:pPr lvl="4"/>
            <a:r>
              <a:t>Treść - poziom 5</a:t>
            </a:r>
          </a:p>
        </p:txBody>
      </p:sp>
      <p:sp>
        <p:nvSpPr>
          <p:cNvPr id="23" name="Numer slajdu"/>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djęcie (poziomo, zamienn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Obrazek"/>
          <p:cNvSpPr/>
          <p:nvPr>
            <p:ph type="pic" idx="13"/>
          </p:nvPr>
        </p:nvSpPr>
        <p:spPr>
          <a:xfrm>
            <a:off x="876300" y="2304347"/>
            <a:ext cx="11239500" cy="7308610"/>
          </a:xfrm>
          <a:prstGeom prst="rect">
            <a:avLst/>
          </a:prstGeom>
          <a:effectLst>
            <a:outerShdw sx="100000" sy="100000" kx="0" ky="0" algn="b" rotWithShape="0" blurRad="190500" dist="8455" dir="5400000">
              <a:srgbClr val="000000"/>
            </a:outerShdw>
          </a:effectLst>
        </p:spPr>
        <p:txBody>
          <a:bodyPr lIns="91439" tIns="45719" rIns="91439" bIns="45719">
            <a:noAutofit/>
          </a:bodyPr>
          <a:lstStyle/>
          <a:p>
            <a:pPr/>
          </a:p>
        </p:txBody>
      </p:sp>
      <p:sp>
        <p:nvSpPr>
          <p:cNvPr id="31" name="Tekst tytułowy"/>
          <p:cNvSpPr txBox="1"/>
          <p:nvPr>
            <p:ph type="title"/>
          </p:nvPr>
        </p:nvSpPr>
        <p:spPr>
          <a:prstGeom prst="rect">
            <a:avLst/>
          </a:prstGeom>
        </p:spPr>
        <p:txBody>
          <a:bodyPr/>
          <a:lstStyle/>
          <a:p>
            <a:pPr/>
            <a:r>
              <a:t>Tekst tytułowy</a:t>
            </a:r>
          </a:p>
        </p:txBody>
      </p:sp>
      <p:sp>
        <p:nvSpPr>
          <p:cNvPr id="32" name="Treść - poziom 1…"/>
          <p:cNvSpPr txBox="1"/>
          <p:nvPr>
            <p:ph type="body" sz="quarter" idx="1"/>
          </p:nvPr>
        </p:nvSpPr>
        <p:spPr>
          <a:xfrm>
            <a:off x="673100" y="1320800"/>
            <a:ext cx="11658600" cy="495300"/>
          </a:xfrm>
          <a:prstGeom prst="rect">
            <a:avLst/>
          </a:prstGeom>
        </p:spPr>
        <p:txBody>
          <a:bodyPr/>
          <a:lstStyle>
            <a:lvl1pPr marL="0" indent="0" algn="ctr">
              <a:spcBef>
                <a:spcPts val="0"/>
              </a:spcBef>
              <a:buClrTx/>
              <a:buSzTx/>
              <a:buNone/>
              <a:defRPr cap="all" spc="234" sz="2600">
                <a:latin typeface="+mn-lt"/>
                <a:ea typeface="+mn-ea"/>
                <a:cs typeface="+mn-cs"/>
                <a:sym typeface="Futura"/>
              </a:defRPr>
            </a:lvl1pPr>
            <a:lvl2pPr marL="0" indent="228600" algn="ctr">
              <a:spcBef>
                <a:spcPts val="0"/>
              </a:spcBef>
              <a:buClrTx/>
              <a:buSzTx/>
              <a:buNone/>
              <a:defRPr cap="all" spc="234" sz="2600">
                <a:latin typeface="+mn-lt"/>
                <a:ea typeface="+mn-ea"/>
                <a:cs typeface="+mn-cs"/>
                <a:sym typeface="Futura"/>
              </a:defRPr>
            </a:lvl2pPr>
            <a:lvl3pPr marL="0" indent="457200" algn="ctr">
              <a:spcBef>
                <a:spcPts val="0"/>
              </a:spcBef>
              <a:buClrTx/>
              <a:buSzTx/>
              <a:buNone/>
              <a:defRPr cap="all" spc="234" sz="2600">
                <a:latin typeface="+mn-lt"/>
                <a:ea typeface="+mn-ea"/>
                <a:cs typeface="+mn-cs"/>
                <a:sym typeface="Futura"/>
              </a:defRPr>
            </a:lvl3pPr>
            <a:lvl4pPr marL="0" indent="685800" algn="ctr">
              <a:spcBef>
                <a:spcPts val="0"/>
              </a:spcBef>
              <a:buClrTx/>
              <a:buSzTx/>
              <a:buNone/>
              <a:defRPr cap="all" spc="234" sz="2600">
                <a:latin typeface="+mn-lt"/>
                <a:ea typeface="+mn-ea"/>
                <a:cs typeface="+mn-cs"/>
                <a:sym typeface="Futura"/>
              </a:defRPr>
            </a:lvl4pPr>
            <a:lvl5pPr marL="0" indent="914400" algn="ctr">
              <a:spcBef>
                <a:spcPts val="0"/>
              </a:spcBef>
              <a:buClrTx/>
              <a:buSzTx/>
              <a:buNone/>
              <a:defRPr cap="all" spc="234" sz="2600">
                <a:latin typeface="+mn-lt"/>
                <a:ea typeface="+mn-ea"/>
                <a:cs typeface="+mn-cs"/>
                <a:sym typeface="Futura"/>
              </a:defRPr>
            </a:lvl5pPr>
          </a:lstStyle>
          <a:p>
            <a:pPr/>
            <a:r>
              <a:t>Treść - poziom 1</a:t>
            </a:r>
          </a:p>
          <a:p>
            <a:pPr lvl="1"/>
            <a:r>
              <a:t>Treść - poziom 2</a:t>
            </a:r>
          </a:p>
          <a:p>
            <a:pPr lvl="2"/>
            <a:r>
              <a:t>Treść - poziom 3</a:t>
            </a:r>
          </a:p>
          <a:p>
            <a:pPr lvl="3"/>
            <a:r>
              <a:t>Treść - poziom 4</a:t>
            </a:r>
          </a:p>
          <a:p>
            <a:pPr lvl="4"/>
            <a:r>
              <a:t>Treść - poziom 5</a:t>
            </a:r>
          </a:p>
        </p:txBody>
      </p:sp>
      <p:sp>
        <p:nvSpPr>
          <p:cNvPr id="33"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na środku">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 name="Tekst tytułowy"/>
          <p:cNvSpPr txBox="1"/>
          <p:nvPr>
            <p:ph type="title"/>
          </p:nvPr>
        </p:nvSpPr>
        <p:spPr>
          <a:xfrm>
            <a:off x="673100" y="3086100"/>
            <a:ext cx="11658600" cy="3568700"/>
          </a:xfrm>
          <a:prstGeom prst="rect">
            <a:avLst/>
          </a:prstGeom>
        </p:spPr>
        <p:txBody>
          <a:bodyPr anchor="ctr"/>
          <a:lstStyle>
            <a:lvl1pPr>
              <a:defRPr spc="208" sz="10400">
                <a:solidFill>
                  <a:srgbClr val="FFFFFF"/>
                </a:solidFill>
              </a:defRPr>
            </a:lvl1pPr>
          </a:lstStyle>
          <a:p>
            <a:pPr/>
            <a:r>
              <a:t>Tekst tytułowy</a:t>
            </a:r>
          </a:p>
        </p:txBody>
      </p:sp>
      <p:sp>
        <p:nvSpPr>
          <p:cNvPr id="41" name="Numer slajdu"/>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na środku (zamienn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Tekst tytułowy"/>
          <p:cNvSpPr txBox="1"/>
          <p:nvPr>
            <p:ph type="title"/>
          </p:nvPr>
        </p:nvSpPr>
        <p:spPr>
          <a:xfrm>
            <a:off x="673100" y="3086100"/>
            <a:ext cx="11658600" cy="3568700"/>
          </a:xfrm>
          <a:prstGeom prst="rect">
            <a:avLst/>
          </a:prstGeom>
        </p:spPr>
        <p:txBody>
          <a:bodyPr anchor="ctr"/>
          <a:lstStyle>
            <a:lvl1pPr>
              <a:defRPr spc="208" sz="10400"/>
            </a:lvl1pPr>
          </a:lstStyle>
          <a:p>
            <a:pPr/>
            <a:r>
              <a:t>Tekst tytułowy</a:t>
            </a:r>
          </a:p>
        </p:txBody>
      </p:sp>
      <p:sp>
        <p:nvSpPr>
          <p:cNvPr id="49"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djęcie (pionow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 name="Obrazek"/>
          <p:cNvSpPr/>
          <p:nvPr>
            <p:ph type="pic" idx="13"/>
          </p:nvPr>
        </p:nvSpPr>
        <p:spPr>
          <a:xfrm>
            <a:off x="3630632" y="977900"/>
            <a:ext cx="10604501" cy="7881475"/>
          </a:xfrm>
          <a:prstGeom prst="rect">
            <a:avLst/>
          </a:prstGeom>
          <a:effectLst>
            <a:outerShdw sx="100000" sy="100000" kx="0" ky="0" algn="b" rotWithShape="0" blurRad="190500" dist="8455" dir="5400000">
              <a:srgbClr val="000000"/>
            </a:outerShdw>
          </a:effectLst>
        </p:spPr>
        <p:txBody>
          <a:bodyPr lIns="91439" tIns="45719" rIns="91439" bIns="45719">
            <a:noAutofit/>
          </a:bodyPr>
          <a:lstStyle/>
          <a:p>
            <a:pPr/>
          </a:p>
        </p:txBody>
      </p:sp>
      <p:sp>
        <p:nvSpPr>
          <p:cNvPr id="57" name="Tekst tytułowy"/>
          <p:cNvSpPr txBox="1"/>
          <p:nvPr>
            <p:ph type="title"/>
          </p:nvPr>
        </p:nvSpPr>
        <p:spPr>
          <a:xfrm>
            <a:off x="673100" y="4191000"/>
            <a:ext cx="4889500" cy="3581400"/>
          </a:xfrm>
          <a:prstGeom prst="rect">
            <a:avLst/>
          </a:prstGeom>
        </p:spPr>
        <p:txBody>
          <a:bodyPr/>
          <a:lstStyle>
            <a:lvl1pPr algn="l">
              <a:lnSpc>
                <a:spcPct val="80000"/>
              </a:lnSpc>
              <a:defRPr spc="148" sz="7400"/>
            </a:lvl1pPr>
          </a:lstStyle>
          <a:p>
            <a:pPr/>
            <a:r>
              <a:t>Tekst tytułowy</a:t>
            </a:r>
          </a:p>
        </p:txBody>
      </p:sp>
      <p:sp>
        <p:nvSpPr>
          <p:cNvPr id="58" name="Treść - poziom 1…"/>
          <p:cNvSpPr txBox="1"/>
          <p:nvPr>
            <p:ph type="body" sz="quarter" idx="1"/>
          </p:nvPr>
        </p:nvSpPr>
        <p:spPr>
          <a:xfrm>
            <a:off x="673100" y="2844800"/>
            <a:ext cx="4889500" cy="1358900"/>
          </a:xfrm>
          <a:prstGeom prst="rect">
            <a:avLst/>
          </a:prstGeom>
        </p:spPr>
        <p:txBody>
          <a:bodyPr anchor="b"/>
          <a:lstStyle>
            <a:lvl1pPr marL="0" indent="0">
              <a:spcBef>
                <a:spcPts val="0"/>
              </a:spcBef>
              <a:buClrTx/>
              <a:buSzTx/>
              <a:buNone/>
              <a:defRPr cap="all" spc="79" sz="4000">
                <a:latin typeface="+mn-lt"/>
                <a:ea typeface="+mn-ea"/>
                <a:cs typeface="+mn-cs"/>
                <a:sym typeface="Futura"/>
              </a:defRPr>
            </a:lvl1pPr>
            <a:lvl2pPr marL="0" indent="228600">
              <a:spcBef>
                <a:spcPts val="0"/>
              </a:spcBef>
              <a:buClrTx/>
              <a:buSzTx/>
              <a:buNone/>
              <a:defRPr cap="all" spc="79" sz="4000">
                <a:latin typeface="+mn-lt"/>
                <a:ea typeface="+mn-ea"/>
                <a:cs typeface="+mn-cs"/>
                <a:sym typeface="Futura"/>
              </a:defRPr>
            </a:lvl2pPr>
            <a:lvl3pPr marL="0" indent="457200">
              <a:spcBef>
                <a:spcPts val="0"/>
              </a:spcBef>
              <a:buClrTx/>
              <a:buSzTx/>
              <a:buNone/>
              <a:defRPr cap="all" spc="79" sz="4000">
                <a:latin typeface="+mn-lt"/>
                <a:ea typeface="+mn-ea"/>
                <a:cs typeface="+mn-cs"/>
                <a:sym typeface="Futura"/>
              </a:defRPr>
            </a:lvl3pPr>
            <a:lvl4pPr marL="0" indent="685800">
              <a:spcBef>
                <a:spcPts val="0"/>
              </a:spcBef>
              <a:buClrTx/>
              <a:buSzTx/>
              <a:buNone/>
              <a:defRPr cap="all" spc="79" sz="4000">
                <a:latin typeface="+mn-lt"/>
                <a:ea typeface="+mn-ea"/>
                <a:cs typeface="+mn-cs"/>
                <a:sym typeface="Futura"/>
              </a:defRPr>
            </a:lvl4pPr>
            <a:lvl5pPr marL="0" indent="914400">
              <a:spcBef>
                <a:spcPts val="0"/>
              </a:spcBef>
              <a:buClrTx/>
              <a:buSzTx/>
              <a:buNone/>
              <a:defRPr cap="all" spc="79" sz="4000">
                <a:latin typeface="+mn-lt"/>
                <a:ea typeface="+mn-ea"/>
                <a:cs typeface="+mn-cs"/>
                <a:sym typeface="Futura"/>
              </a:defRPr>
            </a:lvl5pPr>
          </a:lstStyle>
          <a:p>
            <a:pPr/>
            <a:r>
              <a:t>Treść - poziom 1</a:t>
            </a:r>
          </a:p>
          <a:p>
            <a:pPr lvl="1"/>
            <a:r>
              <a:t>Treść - poziom 2</a:t>
            </a:r>
          </a:p>
          <a:p>
            <a:pPr lvl="2"/>
            <a:r>
              <a:t>Treść - poziom 3</a:t>
            </a:r>
          </a:p>
          <a:p>
            <a:pPr lvl="3"/>
            <a:r>
              <a:t>Treść - poziom 4</a:t>
            </a:r>
          </a:p>
          <a:p>
            <a:pPr lvl="4"/>
            <a:r>
              <a:t>Treść - poziom 5</a:t>
            </a:r>
          </a:p>
        </p:txBody>
      </p:sp>
      <p:sp>
        <p:nvSpPr>
          <p:cNvPr id="59"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na górze)">
    <p:spTree>
      <p:nvGrpSpPr>
        <p:cNvPr id="1" name=""/>
        <p:cNvGrpSpPr/>
        <p:nvPr/>
      </p:nvGrpSpPr>
      <p:grpSpPr>
        <a:xfrm>
          <a:off x="0" y="0"/>
          <a:ext cx="0" cy="0"/>
          <a:chOff x="0" y="0"/>
          <a:chExt cx="0" cy="0"/>
        </a:xfrm>
      </p:grpSpPr>
      <p:sp>
        <p:nvSpPr>
          <p:cNvPr id="66" name="donec quis nunc"/>
          <p:cNvSpPr txBox="1"/>
          <p:nvPr>
            <p:ph type="body" sz="quarter" idx="13"/>
          </p:nvPr>
        </p:nvSpPr>
        <p:spPr>
          <a:xfrm>
            <a:off x="673100" y="1320800"/>
            <a:ext cx="11658600" cy="536265"/>
          </a:xfrm>
          <a:prstGeom prst="rect">
            <a:avLst/>
          </a:prstGeom>
        </p:spPr>
        <p:txBody>
          <a:bodyPr>
            <a:spAutoFit/>
          </a:bodyPr>
          <a:lstStyle>
            <a:lvl1pPr marL="0" indent="0" algn="ctr">
              <a:spcBef>
                <a:spcPts val="0"/>
              </a:spcBef>
              <a:buClrTx/>
              <a:buSzTx/>
              <a:buNone/>
              <a:defRPr cap="all" spc="234" sz="2600">
                <a:latin typeface="+mn-lt"/>
                <a:ea typeface="+mn-ea"/>
                <a:cs typeface="+mn-cs"/>
                <a:sym typeface="Futura"/>
              </a:defRPr>
            </a:lvl1pPr>
          </a:lstStyle>
          <a:p>
            <a:pPr/>
            <a:r>
              <a:t>donec quis nunc</a:t>
            </a:r>
          </a:p>
        </p:txBody>
      </p:sp>
      <p:sp>
        <p:nvSpPr>
          <p:cNvPr id="67" name="Tekst tytułowy"/>
          <p:cNvSpPr txBox="1"/>
          <p:nvPr>
            <p:ph type="title"/>
          </p:nvPr>
        </p:nvSpPr>
        <p:spPr>
          <a:prstGeom prst="rect">
            <a:avLst/>
          </a:prstGeom>
        </p:spPr>
        <p:txBody>
          <a:bodyPr/>
          <a:lstStyle/>
          <a:p>
            <a:pPr/>
            <a:r>
              <a:t>Tekst tytułowy</a:t>
            </a:r>
          </a:p>
        </p:txBody>
      </p:sp>
      <p:sp>
        <p:nvSpPr>
          <p:cNvPr id="68"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i punktory">
    <p:spTree>
      <p:nvGrpSpPr>
        <p:cNvPr id="1" name=""/>
        <p:cNvGrpSpPr/>
        <p:nvPr/>
      </p:nvGrpSpPr>
      <p:grpSpPr>
        <a:xfrm>
          <a:off x="0" y="0"/>
          <a:ext cx="0" cy="0"/>
          <a:chOff x="0" y="0"/>
          <a:chExt cx="0" cy="0"/>
        </a:xfrm>
      </p:grpSpPr>
      <p:sp>
        <p:nvSpPr>
          <p:cNvPr id="75" name="donec quis nunc"/>
          <p:cNvSpPr txBox="1"/>
          <p:nvPr>
            <p:ph type="body" sz="quarter" idx="13"/>
          </p:nvPr>
        </p:nvSpPr>
        <p:spPr>
          <a:xfrm>
            <a:off x="673100" y="1320800"/>
            <a:ext cx="11658600" cy="536265"/>
          </a:xfrm>
          <a:prstGeom prst="rect">
            <a:avLst/>
          </a:prstGeom>
        </p:spPr>
        <p:txBody>
          <a:bodyPr>
            <a:spAutoFit/>
          </a:bodyPr>
          <a:lstStyle>
            <a:lvl1pPr marL="0" indent="0" algn="ctr">
              <a:spcBef>
                <a:spcPts val="0"/>
              </a:spcBef>
              <a:buClrTx/>
              <a:buSzTx/>
              <a:buNone/>
              <a:defRPr cap="all" spc="234" sz="2600">
                <a:latin typeface="+mn-lt"/>
                <a:ea typeface="+mn-ea"/>
                <a:cs typeface="+mn-cs"/>
                <a:sym typeface="Futura"/>
              </a:defRPr>
            </a:lvl1pPr>
          </a:lstStyle>
          <a:p>
            <a:pPr/>
            <a:r>
              <a:t>donec quis nunc</a:t>
            </a:r>
          </a:p>
        </p:txBody>
      </p:sp>
      <p:sp>
        <p:nvSpPr>
          <p:cNvPr id="76" name="Tekst tytułowy"/>
          <p:cNvSpPr txBox="1"/>
          <p:nvPr>
            <p:ph type="title"/>
          </p:nvPr>
        </p:nvSpPr>
        <p:spPr>
          <a:prstGeom prst="rect">
            <a:avLst/>
          </a:prstGeom>
        </p:spPr>
        <p:txBody>
          <a:bodyPr/>
          <a:lstStyle/>
          <a:p>
            <a:pPr/>
            <a:r>
              <a:t>Tekst tytułowy</a:t>
            </a:r>
          </a:p>
        </p:txBody>
      </p:sp>
      <p:sp>
        <p:nvSpPr>
          <p:cNvPr id="77" name="Treść - poziom 1…"/>
          <p:cNvSpPr txBox="1"/>
          <p:nvPr>
            <p:ph type="body" idx="1"/>
          </p:nvPr>
        </p:nvSpPr>
        <p:spPr>
          <a:prstGeom prst="rect">
            <a:avLst/>
          </a:prstGeom>
        </p:spPr>
        <p:txBody>
          <a:bodyPr/>
          <a:lstStyle/>
          <a:p>
            <a:pPr/>
            <a:r>
              <a:t>Treść - poziom 1</a:t>
            </a:r>
          </a:p>
          <a:p>
            <a:pPr lvl="1"/>
            <a:r>
              <a:t>Treść - poziom 2</a:t>
            </a:r>
          </a:p>
          <a:p>
            <a:pPr lvl="2"/>
            <a:r>
              <a:t>Treść - poziom 3</a:t>
            </a:r>
          </a:p>
          <a:p>
            <a:pPr lvl="3"/>
            <a:r>
              <a:t>Treść - poziom 4</a:t>
            </a:r>
          </a:p>
          <a:p>
            <a:pPr lvl="4"/>
            <a:r>
              <a:t>Treść - poziom 5</a:t>
            </a:r>
          </a:p>
        </p:txBody>
      </p:sp>
      <p:sp>
        <p:nvSpPr>
          <p:cNvPr id="78" name="Numer slajdu"/>
          <p:cNvSpPr txBox="1"/>
          <p:nvPr>
            <p:ph type="sldNum" sz="quarter" idx="2"/>
          </p:nvPr>
        </p:nvSpPr>
        <p:spPr>
          <a:xfrm>
            <a:off x="6338817" y="9232900"/>
            <a:ext cx="327168" cy="33760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i punktory ze zdjęciem">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 name="Obrazek"/>
          <p:cNvSpPr/>
          <p:nvPr>
            <p:ph type="pic" idx="13"/>
          </p:nvPr>
        </p:nvSpPr>
        <p:spPr>
          <a:xfrm>
            <a:off x="4701080" y="2297102"/>
            <a:ext cx="8877139" cy="6597667"/>
          </a:xfrm>
          <a:prstGeom prst="rect">
            <a:avLst/>
          </a:prstGeom>
          <a:effectLst>
            <a:outerShdw sx="100000" sy="100000" kx="0" ky="0" algn="b" rotWithShape="0" blurRad="190500" dist="8455" dir="5400000">
              <a:srgbClr val="000000"/>
            </a:outerShdw>
          </a:effectLst>
        </p:spPr>
        <p:txBody>
          <a:bodyPr lIns="91439" tIns="45719" rIns="91439" bIns="45719">
            <a:noAutofit/>
          </a:bodyPr>
          <a:lstStyle/>
          <a:p>
            <a:pPr/>
          </a:p>
        </p:txBody>
      </p:sp>
      <p:sp>
        <p:nvSpPr>
          <p:cNvPr id="86" name="donec quis nunc"/>
          <p:cNvSpPr txBox="1"/>
          <p:nvPr>
            <p:ph type="body" sz="quarter" idx="14"/>
          </p:nvPr>
        </p:nvSpPr>
        <p:spPr>
          <a:xfrm>
            <a:off x="673100" y="1320800"/>
            <a:ext cx="11658600" cy="536265"/>
          </a:xfrm>
          <a:prstGeom prst="rect">
            <a:avLst/>
          </a:prstGeom>
        </p:spPr>
        <p:txBody>
          <a:bodyPr>
            <a:spAutoFit/>
          </a:bodyPr>
          <a:lstStyle>
            <a:lvl1pPr marL="0" indent="0" algn="ctr">
              <a:spcBef>
                <a:spcPts val="0"/>
              </a:spcBef>
              <a:buClrTx/>
              <a:buSzTx/>
              <a:buNone/>
              <a:defRPr cap="all" spc="234" sz="2600">
                <a:latin typeface="+mn-lt"/>
                <a:ea typeface="+mn-ea"/>
                <a:cs typeface="+mn-cs"/>
                <a:sym typeface="Futura"/>
              </a:defRPr>
            </a:lvl1pPr>
          </a:lstStyle>
          <a:p>
            <a:pPr/>
            <a:r>
              <a:t>donec quis nunc</a:t>
            </a:r>
          </a:p>
        </p:txBody>
      </p:sp>
      <p:sp>
        <p:nvSpPr>
          <p:cNvPr id="87" name="Tekst tytułowy"/>
          <p:cNvSpPr txBox="1"/>
          <p:nvPr>
            <p:ph type="title"/>
          </p:nvPr>
        </p:nvSpPr>
        <p:spPr>
          <a:prstGeom prst="rect">
            <a:avLst/>
          </a:prstGeom>
        </p:spPr>
        <p:txBody>
          <a:bodyPr/>
          <a:lstStyle/>
          <a:p>
            <a:pPr/>
            <a:r>
              <a:t>Tekst tytułowy</a:t>
            </a:r>
          </a:p>
        </p:txBody>
      </p:sp>
      <p:sp>
        <p:nvSpPr>
          <p:cNvPr id="88" name="Treść - poziom 1…"/>
          <p:cNvSpPr txBox="1"/>
          <p:nvPr>
            <p:ph type="body" sz="half" idx="1"/>
          </p:nvPr>
        </p:nvSpPr>
        <p:spPr>
          <a:xfrm>
            <a:off x="673100" y="2603500"/>
            <a:ext cx="4775200" cy="6019800"/>
          </a:xfrm>
          <a:prstGeom prst="rect">
            <a:avLst/>
          </a:prstGeom>
        </p:spPr>
        <p:txBody>
          <a:bodyPr/>
          <a:lstStyle>
            <a:lvl1pPr>
              <a:spcBef>
                <a:spcPts val="2800"/>
              </a:spcBef>
              <a:defRPr spc="48" sz="2400"/>
            </a:lvl1pPr>
            <a:lvl2pPr>
              <a:spcBef>
                <a:spcPts val="2800"/>
              </a:spcBef>
              <a:defRPr spc="48" sz="2400"/>
            </a:lvl2pPr>
            <a:lvl3pPr>
              <a:spcBef>
                <a:spcPts val="2800"/>
              </a:spcBef>
              <a:defRPr spc="48" sz="2400"/>
            </a:lvl3pPr>
            <a:lvl4pPr>
              <a:spcBef>
                <a:spcPts val="2800"/>
              </a:spcBef>
              <a:defRPr spc="48" sz="2400"/>
            </a:lvl4pPr>
            <a:lvl5pPr>
              <a:spcBef>
                <a:spcPts val="2800"/>
              </a:spcBef>
              <a:defRPr spc="48" sz="2400"/>
            </a:lvl5pPr>
          </a:lstStyle>
          <a:p>
            <a:pPr/>
            <a:r>
              <a:t>Treść - poziom 1</a:t>
            </a:r>
          </a:p>
          <a:p>
            <a:pPr lvl="1"/>
            <a:r>
              <a:t>Treść - poziom 2</a:t>
            </a:r>
          </a:p>
          <a:p>
            <a:pPr lvl="2"/>
            <a:r>
              <a:t>Treść - poziom 3</a:t>
            </a:r>
          </a:p>
          <a:p>
            <a:pPr lvl="3"/>
            <a:r>
              <a:t>Treść - poziom 4</a:t>
            </a:r>
          </a:p>
          <a:p>
            <a:pPr lvl="4"/>
            <a:r>
              <a:t>Treść - poziom 5</a:t>
            </a:r>
          </a:p>
        </p:txBody>
      </p:sp>
      <p:sp>
        <p:nvSpPr>
          <p:cNvPr id="89" name="Numer slajdu"/>
          <p:cNvSpPr txBox="1"/>
          <p:nvPr>
            <p:ph type="sldNum" sz="quarter" idx="2"/>
          </p:nvPr>
        </p:nvSpPr>
        <p:spPr>
          <a:xfrm>
            <a:off x="6338817" y="9232900"/>
            <a:ext cx="327168" cy="33760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ekst tytułowy"/>
          <p:cNvSpPr txBox="1"/>
          <p:nvPr>
            <p:ph type="title"/>
          </p:nvPr>
        </p:nvSpPr>
        <p:spPr>
          <a:xfrm>
            <a:off x="673100" y="584200"/>
            <a:ext cx="11658600"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Tekst tytułowy</a:t>
            </a:r>
          </a:p>
        </p:txBody>
      </p:sp>
      <p:sp>
        <p:nvSpPr>
          <p:cNvPr id="3" name="Treść - poziom 1…"/>
          <p:cNvSpPr txBox="1"/>
          <p:nvPr>
            <p:ph type="body" idx="1"/>
          </p:nvPr>
        </p:nvSpPr>
        <p:spPr>
          <a:xfrm>
            <a:off x="673100" y="2387600"/>
            <a:ext cx="11658600" cy="645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Treść - poziom 1</a:t>
            </a:r>
          </a:p>
          <a:p>
            <a:pPr lvl="1"/>
            <a:r>
              <a:t>Treść - poziom 2</a:t>
            </a:r>
          </a:p>
          <a:p>
            <a:pPr lvl="2"/>
            <a:r>
              <a:t>Treść - poziom 3</a:t>
            </a:r>
          </a:p>
          <a:p>
            <a:pPr lvl="3"/>
            <a:r>
              <a:t>Treść - poziom 4</a:t>
            </a:r>
          </a:p>
          <a:p>
            <a:pPr lvl="4"/>
            <a:r>
              <a:t>Treść - poziom 5</a:t>
            </a:r>
          </a:p>
        </p:txBody>
      </p:sp>
      <p:sp>
        <p:nvSpPr>
          <p:cNvPr id="4" name="Numer slajdu"/>
          <p:cNvSpPr txBox="1"/>
          <p:nvPr>
            <p:ph type="sldNum" sz="quarter" idx="2"/>
          </p:nvPr>
        </p:nvSpPr>
        <p:spPr>
          <a:xfrm>
            <a:off x="6338817" y="9231630"/>
            <a:ext cx="327168" cy="337605"/>
          </a:xfrm>
          <a:prstGeom prst="rect">
            <a:avLst/>
          </a:prstGeom>
          <a:ln w="12700">
            <a:miter lim="400000"/>
          </a:ln>
        </p:spPr>
        <p:txBody>
          <a:bodyPr wrap="none" lIns="50800" tIns="50800" rIns="50800" bIns="50800">
            <a:spAutoFit/>
          </a:bodyPr>
          <a:lstStyle>
            <a:lvl1pPr>
              <a:defRPr cap="all" spc="28" sz="1400">
                <a:solidFill>
                  <a:srgbClr val="9A958E"/>
                </a:solidFill>
                <a:latin typeface="+mn-lt"/>
                <a:ea typeface="+mn-ea"/>
                <a:cs typeface="+mn-cs"/>
                <a:sym typeface="Futura"/>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1pPr>
      <a:lvl2pPr marL="0" marR="0" indent="2286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2pPr>
      <a:lvl3pPr marL="0" marR="0" indent="4572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3pPr>
      <a:lvl4pPr marL="0" marR="0" indent="6858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4pPr>
      <a:lvl5pPr marL="0" marR="0" indent="9144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5pPr>
      <a:lvl6pPr marL="0" marR="0" indent="11430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6pPr>
      <a:lvl7pPr marL="0" marR="0" indent="13716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7pPr>
      <a:lvl8pPr marL="0" marR="0" indent="16002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8pPr>
      <a:lvl9pPr marL="0" marR="0" indent="1828800" algn="ctr" defTabSz="457200" rtl="0" latinLnBrk="0">
        <a:lnSpc>
          <a:spcPct val="100000"/>
        </a:lnSpc>
        <a:spcBef>
          <a:spcPts val="0"/>
        </a:spcBef>
        <a:spcAft>
          <a:spcPts val="0"/>
        </a:spcAft>
        <a:buClrTx/>
        <a:buSzTx/>
        <a:buFontTx/>
        <a:buNone/>
        <a:tabLst/>
        <a:defRPr b="0" baseline="0" cap="all" i="0" spc="79" strike="noStrike" sz="4000" u="none">
          <a:solidFill>
            <a:srgbClr val="5B5854"/>
          </a:solidFill>
          <a:uFillTx/>
          <a:latin typeface="+mn-lt"/>
          <a:ea typeface="+mn-ea"/>
          <a:cs typeface="+mn-cs"/>
          <a:sym typeface="Futura"/>
        </a:defRPr>
      </a:lvl9pPr>
    </p:titleStyle>
    <p:bodyStyle>
      <a:lvl1pPr marL="381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1pPr>
      <a:lvl2pPr marL="762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2pPr>
      <a:lvl3pPr marL="1143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3pPr>
      <a:lvl4pPr marL="1524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4pPr>
      <a:lvl5pPr marL="1905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5pPr>
      <a:lvl6pPr marL="2286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6pPr>
      <a:lvl7pPr marL="2667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7pPr>
      <a:lvl8pPr marL="3048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8pPr>
      <a:lvl9pPr marL="3429000" marR="0" indent="-381000" algn="l" defTabSz="457200" rtl="0" latinLnBrk="0">
        <a:lnSpc>
          <a:spcPct val="100000"/>
        </a:lnSpc>
        <a:spcBef>
          <a:spcPts val="3400"/>
        </a:spcBef>
        <a:spcAft>
          <a:spcPts val="0"/>
        </a:spcAft>
        <a:buClr>
          <a:srgbClr val="9A958E"/>
        </a:buClr>
        <a:buSzPct val="75000"/>
        <a:buFontTx/>
        <a:buChar char="•"/>
        <a:tabLst/>
        <a:defRPr b="0" baseline="0" cap="none" i="0" spc="56" strike="noStrike" sz="2800" u="none">
          <a:solidFill>
            <a:srgbClr val="5B5854"/>
          </a:solidFill>
          <a:uFillTx/>
          <a:latin typeface="Avenir Medium"/>
          <a:ea typeface="Avenir Medium"/>
          <a:cs typeface="Avenir Medium"/>
          <a:sym typeface="Avenir Medium"/>
        </a:defRPr>
      </a:lvl9pPr>
    </p:bodyStyle>
    <p:otherStyle>
      <a:lvl1pPr marL="0" marR="0" indent="0" algn="ctr" defTabSz="457200" rtl="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1pPr>
      <a:lvl2pPr marL="0" marR="0" indent="228600" algn="ctr" defTabSz="457200" rtl="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2pPr>
      <a:lvl3pPr marL="0" marR="0" indent="457200" algn="ctr" defTabSz="457200" rtl="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3pPr>
      <a:lvl4pPr marL="0" marR="0" indent="685800" algn="ctr" defTabSz="457200" rtl="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4pPr>
      <a:lvl5pPr marL="0" marR="0" indent="914400" algn="ctr" defTabSz="457200" rtl="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5pPr>
      <a:lvl6pPr marL="0" marR="0" indent="1143000" algn="ctr" defTabSz="457200" rtl="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6pPr>
      <a:lvl7pPr marL="0" marR="0" indent="1371600" algn="ctr" defTabSz="457200" rtl="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7pPr>
      <a:lvl8pPr marL="0" marR="0" indent="1600200" algn="ctr" defTabSz="457200" rtl="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8pPr>
      <a:lvl9pPr marL="0" marR="0" indent="1828800" algn="ctr" defTabSz="457200" rtl="0" latinLnBrk="0">
        <a:lnSpc>
          <a:spcPct val="100000"/>
        </a:lnSpc>
        <a:spcBef>
          <a:spcPts val="0"/>
        </a:spcBef>
        <a:spcAft>
          <a:spcPts val="0"/>
        </a:spcAft>
        <a:buClrTx/>
        <a:buSzTx/>
        <a:buFontTx/>
        <a:buNone/>
        <a:tabLst/>
        <a:defRPr b="0" baseline="0" cap="all" i="0" spc="28" strike="noStrike" sz="1400" u="none">
          <a:solidFill>
            <a:schemeClr val="tx1"/>
          </a:solidFill>
          <a:uFillTx/>
          <a:latin typeface="+mn-lt"/>
          <a:ea typeface="+mn-ea"/>
          <a:cs typeface="+mn-cs"/>
          <a:sym typeface="Futur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8.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1.jpe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22.jpeg"/><Relationship Id="rId11" Type="http://schemas.openxmlformats.org/officeDocument/2006/relationships/image" Target="../media/image32.png"/><Relationship Id="rId12" Type="http://schemas.openxmlformats.org/officeDocument/2006/relationships/image" Target="../media/image9.jpeg"/><Relationship Id="rId13" Type="http://schemas.openxmlformats.org/officeDocument/2006/relationships/image" Target="../media/image3.png"/><Relationship Id="rId14"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8.jpeg"/><Relationship Id="rId4" Type="http://schemas.openxmlformats.org/officeDocument/2006/relationships/image" Target="../media/image27.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9.jpeg"/><Relationship Id="rId15" Type="http://schemas.openxmlformats.org/officeDocument/2006/relationships/image" Target="../media/image3.png"/><Relationship Id="rId16" Type="http://schemas.openxmlformats.org/officeDocument/2006/relationships/image" Target="../media/image42.png"/><Relationship Id="rId17"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3.jpeg"/><Relationship Id="rId4" Type="http://schemas.openxmlformats.org/officeDocument/2006/relationships/image" Target="../media/image7.jpeg"/><Relationship Id="rId5" Type="http://schemas.openxmlformats.org/officeDocument/2006/relationships/image" Target="../media/image3.png"/><Relationship Id="rId6" Type="http://schemas.openxmlformats.org/officeDocument/2006/relationships/image" Target="../media/image24.jpeg"/><Relationship Id="rId7" Type="http://schemas.openxmlformats.org/officeDocument/2006/relationships/image" Target="../media/image8.jpeg"/><Relationship Id="rId8" Type="http://schemas.openxmlformats.org/officeDocument/2006/relationships/image" Target="../media/image4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0.jpeg"/><Relationship Id="rId4" Type="http://schemas.openxmlformats.org/officeDocument/2006/relationships/image" Target="../media/image4.png"/><Relationship Id="rId5"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1.jpe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png"/><Relationship Id="rId7" Type="http://schemas.openxmlformats.org/officeDocument/2006/relationships/image" Target="../media/image8.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5.png"/><Relationship Id="rId7" Type="http://schemas.openxmlformats.org/officeDocument/2006/relationships/image" Target="../media/image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jpeg"/><Relationship Id="rId4" Type="http://schemas.openxmlformats.org/officeDocument/2006/relationships/image" Target="../media/image8.jpeg"/><Relationship Id="rId5" Type="http://schemas.openxmlformats.org/officeDocument/2006/relationships/image" Target="../media/image1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8.jpeg"/><Relationship Id="rId7" Type="http://schemas.openxmlformats.org/officeDocument/2006/relationships/image" Target="../media/image1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8.jpeg"/><Relationship Id="rId7"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58" name="IAIN World…"/>
          <p:cNvSpPr txBox="1"/>
          <p:nvPr>
            <p:ph type="ctrTitle"/>
          </p:nvPr>
        </p:nvSpPr>
        <p:spPr>
          <a:xfrm>
            <a:off x="0" y="4838700"/>
            <a:ext cx="13004801" cy="2788196"/>
          </a:xfrm>
          <a:prstGeom prst="rect">
            <a:avLst/>
          </a:prstGeom>
        </p:spPr>
        <p:txBody>
          <a:bodyPr/>
          <a:lstStyle/>
          <a:p>
            <a:pPr>
              <a:defRPr spc="159" sz="8000"/>
            </a:pPr>
            <a:r>
              <a:t>IAIN World </a:t>
            </a:r>
          </a:p>
          <a:p>
            <a:pPr>
              <a:defRPr spc="159" sz="8000"/>
            </a:pPr>
            <a:r>
              <a:t>Congress 2024</a:t>
            </a:r>
          </a:p>
        </p:txBody>
      </p:sp>
      <p:sp>
        <p:nvSpPr>
          <p:cNvPr id="159" name="Krakow, POland"/>
          <p:cNvSpPr txBox="1"/>
          <p:nvPr>
            <p:ph type="subTitle" sz="quarter" idx="1"/>
          </p:nvPr>
        </p:nvSpPr>
        <p:spPr>
          <a:xfrm>
            <a:off x="177800" y="8204200"/>
            <a:ext cx="12954000" cy="1014959"/>
          </a:xfrm>
          <a:prstGeom prst="rect">
            <a:avLst/>
          </a:prstGeom>
        </p:spPr>
        <p:txBody>
          <a:bodyPr anchor="t"/>
          <a:lstStyle/>
          <a:p>
            <a:pPr/>
            <a:r>
              <a:t>Krakow, POland</a:t>
            </a:r>
          </a:p>
        </p:txBody>
      </p:sp>
      <p:pic>
        <p:nvPicPr>
          <p:cNvPr id="160" name="Logo_PNF.jpg" descr="Logo_PNF.jpg"/>
          <p:cNvPicPr>
            <a:picLocks noChangeAspect="1"/>
          </p:cNvPicPr>
          <p:nvPr/>
        </p:nvPicPr>
        <p:blipFill>
          <a:blip r:embed="rId4">
            <a:extLst/>
          </a:blip>
          <a:stretch>
            <a:fillRect/>
          </a:stretch>
        </p:blipFill>
        <p:spPr>
          <a:xfrm>
            <a:off x="9102145" y="968526"/>
            <a:ext cx="3062753" cy="1840573"/>
          </a:xfrm>
          <a:prstGeom prst="rect">
            <a:avLst/>
          </a:prstGeom>
          <a:ln w="12700">
            <a:miter lim="400000"/>
          </a:ln>
          <a:effectLst>
            <a:outerShdw sx="100000" sy="100000" kx="0" ky="0" algn="b" rotWithShape="0" blurRad="190500" dist="50800" dir="5400000">
              <a:srgbClr val="000000"/>
            </a:outerShdw>
          </a:effectLst>
        </p:spPr>
      </p:pic>
      <p:grpSp>
        <p:nvGrpSpPr>
          <p:cNvPr id="163" name="Grupuj"/>
          <p:cNvGrpSpPr/>
          <p:nvPr/>
        </p:nvGrpSpPr>
        <p:grpSpPr>
          <a:xfrm>
            <a:off x="839903" y="955826"/>
            <a:ext cx="3410398" cy="1840574"/>
            <a:chOff x="0" y="0"/>
            <a:chExt cx="3410397" cy="1840572"/>
          </a:xfrm>
        </p:grpSpPr>
        <p:pic>
          <p:nvPicPr>
            <p:cNvPr id="161" name="tlo_biale.jpg" descr="tlo_biale.jpg"/>
            <p:cNvPicPr>
              <a:picLocks noChangeAspect="0"/>
            </p:cNvPicPr>
            <p:nvPr/>
          </p:nvPicPr>
          <p:blipFill>
            <a:blip r:embed="rId5">
              <a:extLst/>
            </a:blip>
            <a:stretch>
              <a:fillRect/>
            </a:stretch>
          </p:blipFill>
          <p:spPr>
            <a:xfrm rot="16200000">
              <a:off x="857249" y="-762448"/>
              <a:ext cx="1790701" cy="3315596"/>
            </a:xfrm>
            <a:prstGeom prst="rect">
              <a:avLst/>
            </a:prstGeom>
            <a:ln w="12700" cap="flat">
              <a:noFill/>
              <a:miter lim="400000"/>
            </a:ln>
            <a:effectLst>
              <a:outerShdw sx="100000" sy="100000" kx="0" ky="0" algn="b" rotWithShape="0" blurRad="190500" dist="50800" dir="5400000">
                <a:srgbClr val="000000"/>
              </a:outerShdw>
            </a:effectLst>
          </p:spPr>
        </p:pic>
        <p:pic>
          <p:nvPicPr>
            <p:cNvPr id="162" name="LogoIAINLampShadowSized.png" descr="LogoIAINLampShadowSized.png"/>
            <p:cNvPicPr>
              <a:picLocks noChangeAspect="1"/>
            </p:cNvPicPr>
            <p:nvPr/>
          </p:nvPicPr>
          <p:blipFill>
            <a:blip r:embed="rId6">
              <a:extLst/>
            </a:blip>
            <a:srcRect l="0" t="0" r="0" b="0"/>
            <a:stretch>
              <a:fillRect/>
            </a:stretch>
          </p:blipFill>
          <p:spPr>
            <a:xfrm>
              <a:off x="0" y="49872"/>
              <a:ext cx="3403600" cy="1790701"/>
            </a:xfrm>
            <a:prstGeom prst="rect">
              <a:avLst/>
            </a:prstGeom>
            <a:ln w="12700" cap="flat">
              <a:noFill/>
              <a:miter lim="400000"/>
            </a:ln>
            <a:effectLst>
              <a:outerShdw sx="100000" sy="100000" kx="0" ky="0" algn="b" rotWithShape="0" blurRad="190500" dist="8455" dir="5400000">
                <a:srgbClr val="000000"/>
              </a:outerShdw>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80" name="Linia"/>
          <p:cNvSpPr/>
          <p:nvPr/>
        </p:nvSpPr>
        <p:spPr>
          <a:xfrm flipH="1" flipV="1">
            <a:off x="3842413" y="7110448"/>
            <a:ext cx="4929929" cy="1613716"/>
          </a:xfrm>
          <a:prstGeom prst="line">
            <a:avLst/>
          </a:prstGeom>
          <a:ln w="50800">
            <a:solidFill>
              <a:srgbClr val="FFFB00"/>
            </a:solidFill>
            <a:miter lim="400000"/>
            <a:tailEnd type="triangle"/>
          </a:ln>
        </p:spPr>
        <p:txBody>
          <a:bodyPr lIns="50800" tIns="50800" rIns="50800" bIns="50800" anchor="ctr"/>
          <a:lstStyle/>
          <a:p>
            <a:pPr>
              <a:defRPr cap="all" spc="32" sz="1600">
                <a:latin typeface="+mn-lt"/>
                <a:ea typeface="+mn-ea"/>
                <a:cs typeface="+mn-cs"/>
                <a:sym typeface="Futura"/>
              </a:defRPr>
            </a:pPr>
          </a:p>
        </p:txBody>
      </p:sp>
      <p:pic>
        <p:nvPicPr>
          <p:cNvPr id="281" name="herb krakow.png" descr="herb krakow.png"/>
          <p:cNvPicPr>
            <a:picLocks noChangeAspect="1"/>
          </p:cNvPicPr>
          <p:nvPr/>
        </p:nvPicPr>
        <p:blipFill>
          <a:blip r:embed="rId4">
            <a:extLst/>
          </a:blip>
          <a:srcRect l="0" t="3984" r="0" b="0"/>
          <a:stretch>
            <a:fillRect/>
          </a:stretch>
        </p:blipFill>
        <p:spPr>
          <a:xfrm>
            <a:off x="749594" y="353815"/>
            <a:ext cx="1010753" cy="1494544"/>
          </a:xfrm>
          <a:prstGeom prst="rect">
            <a:avLst/>
          </a:prstGeom>
          <a:ln w="12700">
            <a:miter lim="400000"/>
          </a:ln>
          <a:effectLst>
            <a:outerShdw sx="100000" sy="100000" kx="0" ky="0" algn="b" rotWithShape="0" blurRad="190500" dist="8455" dir="5400000">
              <a:srgbClr val="000000"/>
            </a:outerShdw>
          </a:effectLst>
        </p:spPr>
      </p:pic>
      <p:pic>
        <p:nvPicPr>
          <p:cNvPr id="282" name="Zrzut ekranu 2015-10-17 o 11.36.05.png" descr="Zrzut ekranu 2015-10-17 o 11.36.05.png"/>
          <p:cNvPicPr>
            <a:picLocks noChangeAspect="0"/>
          </p:cNvPicPr>
          <p:nvPr/>
        </p:nvPicPr>
        <p:blipFill>
          <a:blip r:embed="rId5">
            <a:extLst/>
          </a:blip>
          <a:stretch>
            <a:fillRect/>
          </a:stretch>
        </p:blipFill>
        <p:spPr>
          <a:xfrm>
            <a:off x="8536503" y="7361591"/>
            <a:ext cx="4486970" cy="2206221"/>
          </a:xfrm>
          <a:prstGeom prst="rect">
            <a:avLst/>
          </a:prstGeom>
          <a:effectLst>
            <a:outerShdw sx="100000" sy="100000" kx="0" ky="0" algn="b" rotWithShape="0" blurRad="190500" dist="203200" dir="16200000">
              <a:srgbClr val="000000"/>
            </a:outerShdw>
          </a:effectLst>
        </p:spPr>
      </p:pic>
      <p:sp>
        <p:nvSpPr>
          <p:cNvPr id="283" name="Prostokąt zaokrąglony"/>
          <p:cNvSpPr/>
          <p:nvPr/>
        </p:nvSpPr>
        <p:spPr>
          <a:xfrm>
            <a:off x="3349916" y="6627477"/>
            <a:ext cx="793906" cy="807189"/>
          </a:xfrm>
          <a:prstGeom prst="roundRect">
            <a:avLst>
              <a:gd name="adj" fmla="val 17528"/>
            </a:avLst>
          </a:prstGeom>
          <a:ln w="50800">
            <a:solidFill>
              <a:srgbClr val="FFFB00"/>
            </a:solidFill>
            <a:miter lim="400000"/>
          </a:ln>
        </p:spPr>
        <p:txBody>
          <a:bodyPr lIns="50800" tIns="50800" rIns="50800" bIns="50800" anchor="ctr"/>
          <a:lstStyle/>
          <a:p>
            <a:pPr>
              <a:defRPr cap="all" spc="32" sz="1600">
                <a:solidFill>
                  <a:srgbClr val="FFFFFF"/>
                </a:solidFill>
                <a:latin typeface="+mn-lt"/>
                <a:ea typeface="+mn-ea"/>
                <a:cs typeface="+mn-cs"/>
                <a:sym typeface="Futura"/>
              </a:defRPr>
            </a:pPr>
          </a:p>
        </p:txBody>
      </p:sp>
      <p:sp>
        <p:nvSpPr>
          <p:cNvPr id="284" name="KRAKÓW"/>
          <p:cNvSpPr txBox="1"/>
          <p:nvPr/>
        </p:nvSpPr>
        <p:spPr>
          <a:xfrm>
            <a:off x="521005" y="1782633"/>
            <a:ext cx="1468220" cy="5674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latin typeface="Chalkduster"/>
                <a:ea typeface="Chalkduster"/>
                <a:cs typeface="Chalkduster"/>
                <a:sym typeface="Chalkduster"/>
              </a:defRPr>
            </a:lvl1pPr>
          </a:lstStyle>
          <a:p>
            <a:pPr/>
            <a:r>
              <a:t>KRAKÓW</a:t>
            </a:r>
          </a:p>
        </p:txBody>
      </p:sp>
      <p:sp>
        <p:nvSpPr>
          <p:cNvPr id="285" name="Linia"/>
          <p:cNvSpPr/>
          <p:nvPr/>
        </p:nvSpPr>
        <p:spPr>
          <a:xfrm flipH="1" flipV="1">
            <a:off x="4871185" y="5198842"/>
            <a:ext cx="4482577" cy="764805"/>
          </a:xfrm>
          <a:prstGeom prst="line">
            <a:avLst/>
          </a:prstGeom>
          <a:ln w="50800">
            <a:solidFill>
              <a:srgbClr val="FFFFFF"/>
            </a:solidFill>
            <a:miter lim="400000"/>
            <a:tailEnd type="triangle"/>
          </a:ln>
        </p:spPr>
        <p:txBody>
          <a:bodyPr lIns="50800" tIns="50800" rIns="50800" bIns="50800" anchor="ctr"/>
          <a:lstStyle/>
          <a:p>
            <a:pPr>
              <a:defRPr cap="all" spc="32" sz="1600">
                <a:latin typeface="+mn-lt"/>
                <a:ea typeface="+mn-ea"/>
                <a:cs typeface="+mn-cs"/>
                <a:sym typeface="Futura"/>
              </a:defRPr>
            </a:pPr>
          </a:p>
        </p:txBody>
      </p:sp>
      <p:sp>
        <p:nvSpPr>
          <p:cNvPr id="286" name="Prostokąt zaokrąglony"/>
          <p:cNvSpPr/>
          <p:nvPr/>
        </p:nvSpPr>
        <p:spPr>
          <a:xfrm>
            <a:off x="4060722" y="4487424"/>
            <a:ext cx="1159099" cy="1126457"/>
          </a:xfrm>
          <a:prstGeom prst="roundRect">
            <a:avLst>
              <a:gd name="adj" fmla="val 17240"/>
            </a:avLst>
          </a:prstGeom>
          <a:ln w="50800">
            <a:solidFill>
              <a:srgbClr val="FFFFFF"/>
            </a:solidFill>
            <a:miter lim="400000"/>
          </a:ln>
        </p:spPr>
        <p:txBody>
          <a:bodyPr lIns="50800" tIns="50800" rIns="50800" bIns="50800" anchor="ctr"/>
          <a:lstStyle/>
          <a:p>
            <a:pPr>
              <a:defRPr cap="all" spc="32" sz="1600">
                <a:solidFill>
                  <a:srgbClr val="FFFFFF"/>
                </a:solidFill>
                <a:latin typeface="+mn-lt"/>
                <a:ea typeface="+mn-ea"/>
                <a:cs typeface="+mn-cs"/>
                <a:sym typeface="Futura"/>
              </a:defRPr>
            </a:pPr>
          </a:p>
        </p:txBody>
      </p:sp>
      <p:pic>
        <p:nvPicPr>
          <p:cNvPr id="287" name="Zrzut ekranu 2015-10-17 o 11.42.57.png" descr="Zrzut ekranu 2015-10-17 o 11.42.57.png"/>
          <p:cNvPicPr>
            <a:picLocks noChangeAspect="0"/>
          </p:cNvPicPr>
          <p:nvPr/>
        </p:nvPicPr>
        <p:blipFill>
          <a:blip r:embed="rId6">
            <a:extLst/>
          </a:blip>
          <a:stretch>
            <a:fillRect/>
          </a:stretch>
        </p:blipFill>
        <p:spPr>
          <a:xfrm>
            <a:off x="9177028" y="4848141"/>
            <a:ext cx="3701459" cy="2235543"/>
          </a:xfrm>
          <a:prstGeom prst="rect">
            <a:avLst/>
          </a:prstGeom>
          <a:effectLst>
            <a:outerShdw sx="100000" sy="100000" kx="0" ky="0" algn="b" rotWithShape="0" blurRad="190500" dist="203200" dir="16200000">
              <a:srgbClr val="000000"/>
            </a:outerShdw>
          </a:effectLst>
        </p:spPr>
      </p:pic>
      <p:sp>
        <p:nvSpPr>
          <p:cNvPr id="288" name="Linia"/>
          <p:cNvSpPr/>
          <p:nvPr/>
        </p:nvSpPr>
        <p:spPr>
          <a:xfrm flipH="1" flipV="1">
            <a:off x="5459772" y="2845396"/>
            <a:ext cx="4203763" cy="1"/>
          </a:xfrm>
          <a:prstGeom prst="line">
            <a:avLst/>
          </a:prstGeom>
          <a:ln w="50800">
            <a:solidFill>
              <a:srgbClr val="FFFFFF"/>
            </a:solidFill>
            <a:miter lim="400000"/>
            <a:tailEnd type="triangle"/>
          </a:ln>
        </p:spPr>
        <p:txBody>
          <a:bodyPr lIns="50800" tIns="50800" rIns="50800" bIns="50800" anchor="ctr"/>
          <a:lstStyle/>
          <a:p>
            <a:pPr>
              <a:defRPr cap="all" spc="32" sz="1600">
                <a:latin typeface="+mn-lt"/>
                <a:ea typeface="+mn-ea"/>
                <a:cs typeface="+mn-cs"/>
                <a:sym typeface="Futura"/>
              </a:defRPr>
            </a:pPr>
          </a:p>
        </p:txBody>
      </p:sp>
      <p:sp>
        <p:nvSpPr>
          <p:cNvPr id="289" name="Prostokąt zaokrąglony"/>
          <p:cNvSpPr/>
          <p:nvPr/>
        </p:nvSpPr>
        <p:spPr>
          <a:xfrm>
            <a:off x="4649041" y="2136482"/>
            <a:ext cx="1159099" cy="1126457"/>
          </a:xfrm>
          <a:prstGeom prst="roundRect">
            <a:avLst>
              <a:gd name="adj" fmla="val 17240"/>
            </a:avLst>
          </a:prstGeom>
          <a:ln w="50800">
            <a:solidFill>
              <a:srgbClr val="FFFFFF"/>
            </a:solidFill>
            <a:miter lim="400000"/>
          </a:ln>
        </p:spPr>
        <p:txBody>
          <a:bodyPr lIns="50800" tIns="50800" rIns="50800" bIns="50800" anchor="ctr"/>
          <a:lstStyle/>
          <a:p>
            <a:pPr>
              <a:defRPr cap="all" spc="32" sz="1600">
                <a:solidFill>
                  <a:srgbClr val="FFFFFF"/>
                </a:solidFill>
                <a:latin typeface="+mn-lt"/>
                <a:ea typeface="+mn-ea"/>
                <a:cs typeface="+mn-cs"/>
                <a:sym typeface="Futura"/>
              </a:defRPr>
            </a:pPr>
          </a:p>
        </p:txBody>
      </p:sp>
      <p:pic>
        <p:nvPicPr>
          <p:cNvPr id="290" name="Rynek w Krakowie.jpg" descr="Rynek w Krakowie.jpg"/>
          <p:cNvPicPr>
            <a:picLocks noChangeAspect="0"/>
          </p:cNvPicPr>
          <p:nvPr/>
        </p:nvPicPr>
        <p:blipFill>
          <a:blip r:embed="rId7">
            <a:extLst/>
          </a:blip>
          <a:stretch>
            <a:fillRect/>
          </a:stretch>
        </p:blipFill>
        <p:spPr>
          <a:xfrm>
            <a:off x="9056011" y="1329614"/>
            <a:ext cx="3943493" cy="3031564"/>
          </a:xfrm>
          <a:prstGeom prst="rect">
            <a:avLst/>
          </a:prstGeom>
          <a:effectLst>
            <a:outerShdw sx="100000" sy="100000" kx="0" ky="0" algn="b" rotWithShape="0" blurRad="190500" dist="203200" dir="16200000">
              <a:srgbClr val="000000"/>
            </a:outerShdw>
          </a:effectLst>
        </p:spPr>
      </p:pic>
      <p:sp>
        <p:nvSpPr>
          <p:cNvPr id="291" name="Vistula"/>
          <p:cNvSpPr txBox="1"/>
          <p:nvPr/>
        </p:nvSpPr>
        <p:spPr>
          <a:xfrm rot="20186865">
            <a:off x="1731432" y="5459130"/>
            <a:ext cx="833617"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900">
                <a:solidFill>
                  <a:srgbClr val="FFFB00"/>
                </a:solidFill>
              </a:defRPr>
            </a:lvl1pPr>
          </a:lstStyle>
          <a:p>
            <a:pPr/>
            <a:r>
              <a:t>Vistula</a:t>
            </a:r>
          </a:p>
        </p:txBody>
      </p:sp>
      <p:sp>
        <p:nvSpPr>
          <p:cNvPr id="292" name="Prostokąt zaokrąglony"/>
          <p:cNvSpPr/>
          <p:nvPr/>
        </p:nvSpPr>
        <p:spPr>
          <a:xfrm>
            <a:off x="6103191" y="3082830"/>
            <a:ext cx="624185" cy="516659"/>
          </a:xfrm>
          <a:prstGeom prst="roundRect">
            <a:avLst>
              <a:gd name="adj" fmla="val 20241"/>
            </a:avLst>
          </a:prstGeom>
          <a:ln w="50800">
            <a:solidFill>
              <a:srgbClr val="FFFB00"/>
            </a:solidFill>
            <a:miter lim="400000"/>
          </a:ln>
        </p:spPr>
        <p:txBody>
          <a:bodyPr lIns="50800" tIns="50800" rIns="50800" bIns="50800" anchor="ctr"/>
          <a:lstStyle/>
          <a:p>
            <a:pPr>
              <a:defRPr cap="all" spc="32" sz="1600">
                <a:solidFill>
                  <a:srgbClr val="FFFFFF"/>
                </a:solidFill>
                <a:latin typeface="+mn-lt"/>
                <a:ea typeface="+mn-ea"/>
                <a:cs typeface="+mn-cs"/>
                <a:sym typeface="Futura"/>
              </a:defRPr>
            </a:pPr>
          </a:p>
        </p:txBody>
      </p:sp>
      <p:sp>
        <p:nvSpPr>
          <p:cNvPr id="293" name="Linia"/>
          <p:cNvSpPr/>
          <p:nvPr/>
        </p:nvSpPr>
        <p:spPr>
          <a:xfrm flipV="1">
            <a:off x="3166518" y="3394596"/>
            <a:ext cx="2954882" cy="761301"/>
          </a:xfrm>
          <a:prstGeom prst="line">
            <a:avLst/>
          </a:prstGeom>
          <a:ln w="63500">
            <a:solidFill>
              <a:srgbClr val="FFFB00"/>
            </a:solidFill>
            <a:miter lim="400000"/>
            <a:tailEnd type="triangle"/>
          </a:ln>
        </p:spPr>
        <p:txBody>
          <a:bodyPr lIns="50800" tIns="50800" rIns="50800" bIns="50800" anchor="ctr"/>
          <a:lstStyle/>
          <a:p>
            <a:pPr>
              <a:defRPr cap="all" spc="32" sz="1600">
                <a:latin typeface="+mn-lt"/>
                <a:ea typeface="+mn-ea"/>
                <a:cs typeface="+mn-cs"/>
                <a:sym typeface="Futura"/>
              </a:defRPr>
            </a:pPr>
          </a:p>
        </p:txBody>
      </p:sp>
      <p:pic>
        <p:nvPicPr>
          <p:cNvPr id="294" name="Zrzut ekranu 2016-05-20 o 11.22.17.png" descr="Zrzut ekranu 2016-05-20 o 11.22.17.png"/>
          <p:cNvPicPr>
            <a:picLocks noChangeAspect="0"/>
          </p:cNvPicPr>
          <p:nvPr/>
        </p:nvPicPr>
        <p:blipFill>
          <a:blip r:embed="rId8">
            <a:extLst/>
          </a:blip>
          <a:stretch>
            <a:fillRect/>
          </a:stretch>
        </p:blipFill>
        <p:spPr>
          <a:xfrm>
            <a:off x="-8940" y="2916173"/>
            <a:ext cx="3363050" cy="2604939"/>
          </a:xfrm>
          <a:prstGeom prst="rect">
            <a:avLst/>
          </a:prstGeom>
          <a:effectLst>
            <a:outerShdw sx="100000" sy="100000" kx="0" ky="0" algn="b" rotWithShape="0" blurRad="190500" dist="203200" dir="16200000">
              <a:srgbClr val="000000"/>
            </a:outerShdw>
          </a:effectLst>
        </p:spPr>
      </p:pic>
      <p:sp>
        <p:nvSpPr>
          <p:cNvPr id="295" name="Vistula"/>
          <p:cNvSpPr txBox="1"/>
          <p:nvPr/>
        </p:nvSpPr>
        <p:spPr>
          <a:xfrm rot="19153508">
            <a:off x="7294032" y="6905638"/>
            <a:ext cx="833617"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900">
                <a:solidFill>
                  <a:srgbClr val="FFFB00"/>
                </a:solidFill>
              </a:defRPr>
            </a:lvl1pPr>
          </a:lstStyle>
          <a:p>
            <a:pPr/>
            <a:r>
              <a:t>Vistula</a:t>
            </a:r>
          </a:p>
        </p:txBody>
      </p:sp>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500"/>
                                  </p:stCondLst>
                                  <p:iterate type="el" backwards="0">
                                    <p:tmAbs val="0"/>
                                  </p:iterate>
                                  <p:childTnLst>
                                    <p:set>
                                      <p:cBhvr>
                                        <p:cTn id="6" fill="hold"/>
                                        <p:tgtEl>
                                          <p:spTgt spid="287"/>
                                        </p:tgtEl>
                                        <p:attrNameLst>
                                          <p:attrName>style.visibility</p:attrName>
                                        </p:attrNameLst>
                                      </p:cBhvr>
                                      <p:to>
                                        <p:strVal val="visible"/>
                                      </p:to>
                                    </p:set>
                                    <p:anim calcmode="lin" valueType="num">
                                      <p:cBhvr>
                                        <p:cTn id="7" dur="1000" fill="hold"/>
                                        <p:tgtEl>
                                          <p:spTgt spid="287"/>
                                        </p:tgtEl>
                                        <p:attrNameLst>
                                          <p:attrName>ppt_x</p:attrName>
                                        </p:attrNameLst>
                                      </p:cBhvr>
                                      <p:tavLst>
                                        <p:tav tm="0">
                                          <p:val>
                                            <p:strVal val="#ppt_x"/>
                                          </p:val>
                                        </p:tav>
                                        <p:tav tm="100000">
                                          <p:val>
                                            <p:strVal val="#ppt_x"/>
                                          </p:val>
                                        </p:tav>
                                      </p:tavLst>
                                    </p:anim>
                                    <p:anim calcmode="lin" valueType="num">
                                      <p:cBhvr>
                                        <p:cTn id="8" dur="1000" fill="hold"/>
                                        <p:tgtEl>
                                          <p:spTgt spid="287"/>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2" presetID="22" grpId="2" fill="hold">
                                  <p:stCondLst>
                                    <p:cond delay="0"/>
                                  </p:stCondLst>
                                  <p:iterate type="el" backwards="0">
                                    <p:tmAbs val="0"/>
                                  </p:iterate>
                                  <p:childTnLst>
                                    <p:set>
                                      <p:cBhvr>
                                        <p:cTn id="11" fill="hold"/>
                                        <p:tgtEl>
                                          <p:spTgt spid="285"/>
                                        </p:tgtEl>
                                        <p:attrNameLst>
                                          <p:attrName>style.visibility</p:attrName>
                                        </p:attrNameLst>
                                      </p:cBhvr>
                                      <p:to>
                                        <p:strVal val="visible"/>
                                      </p:to>
                                    </p:set>
                                    <p:animEffect filter="wipe(right)" transition="in">
                                      <p:cBhvr>
                                        <p:cTn id="12" dur="1000"/>
                                        <p:tgtEl>
                                          <p:spTgt spid="285"/>
                                        </p:tgtEl>
                                      </p:cBhvr>
                                    </p:animEffect>
                                  </p:childTnLst>
                                </p:cTn>
                              </p:par>
                            </p:childTnLst>
                          </p:cTn>
                        </p:par>
                        <p:par>
                          <p:cTn id="13" fill="hold">
                            <p:stCondLst>
                              <p:cond delay="2500"/>
                            </p:stCondLst>
                            <p:childTnLst>
                              <p:par>
                                <p:cTn id="14" presetClass="entr" nodeType="afterEffect" presetSubtype="32" presetID="4" grpId="3" fill="hold">
                                  <p:stCondLst>
                                    <p:cond delay="0"/>
                                  </p:stCondLst>
                                  <p:iterate type="el" backwards="0">
                                    <p:tmAbs val="0"/>
                                  </p:iterate>
                                  <p:childTnLst>
                                    <p:set>
                                      <p:cBhvr>
                                        <p:cTn id="15" fill="hold"/>
                                        <p:tgtEl>
                                          <p:spTgt spid="286"/>
                                        </p:tgtEl>
                                        <p:attrNameLst>
                                          <p:attrName>style.visibility</p:attrName>
                                        </p:attrNameLst>
                                      </p:cBhvr>
                                      <p:to>
                                        <p:strVal val="visible"/>
                                      </p:to>
                                    </p:set>
                                    <p:animEffect filter="box(out)" transition="in">
                                      <p:cBhvr>
                                        <p:cTn id="16" dur="1000"/>
                                        <p:tgtEl>
                                          <p:spTgt spid="286"/>
                                        </p:tgtEl>
                                      </p:cBhvr>
                                    </p:animEffect>
                                  </p:childTnLst>
                                </p:cTn>
                              </p:par>
                            </p:childTnLst>
                          </p:cTn>
                        </p:par>
                        <p:par>
                          <p:cTn id="17" fill="hold">
                            <p:stCondLst>
                              <p:cond delay="3500"/>
                            </p:stCondLst>
                            <p:childTnLst>
                              <p:par>
                                <p:cTn id="18" presetClass="entr" nodeType="afterEffect" presetSubtype="1" presetID="2" grpId="4" fill="hold">
                                  <p:stCondLst>
                                    <p:cond delay="0"/>
                                  </p:stCondLst>
                                  <p:iterate type="el" backwards="0">
                                    <p:tmAbs val="0"/>
                                  </p:iterate>
                                  <p:childTnLst>
                                    <p:set>
                                      <p:cBhvr>
                                        <p:cTn id="19" fill="hold"/>
                                        <p:tgtEl>
                                          <p:spTgt spid="290"/>
                                        </p:tgtEl>
                                        <p:attrNameLst>
                                          <p:attrName>style.visibility</p:attrName>
                                        </p:attrNameLst>
                                      </p:cBhvr>
                                      <p:to>
                                        <p:strVal val="visible"/>
                                      </p:to>
                                    </p:set>
                                    <p:anim calcmode="lin" valueType="num">
                                      <p:cBhvr>
                                        <p:cTn id="20" dur="1000" fill="hold"/>
                                        <p:tgtEl>
                                          <p:spTgt spid="290"/>
                                        </p:tgtEl>
                                        <p:attrNameLst>
                                          <p:attrName>ppt_x</p:attrName>
                                        </p:attrNameLst>
                                      </p:cBhvr>
                                      <p:tavLst>
                                        <p:tav tm="0">
                                          <p:val>
                                            <p:strVal val="#ppt_x"/>
                                          </p:val>
                                        </p:tav>
                                        <p:tav tm="100000">
                                          <p:val>
                                            <p:strVal val="#ppt_x"/>
                                          </p:val>
                                        </p:tav>
                                      </p:tavLst>
                                    </p:anim>
                                    <p:anim calcmode="lin" valueType="num">
                                      <p:cBhvr>
                                        <p:cTn id="21" dur="1000" fill="hold"/>
                                        <p:tgtEl>
                                          <p:spTgt spid="290"/>
                                        </p:tgtEl>
                                        <p:attrNameLst>
                                          <p:attrName>ppt_y</p:attrName>
                                        </p:attrNameLst>
                                      </p:cBhvr>
                                      <p:tavLst>
                                        <p:tav tm="0">
                                          <p:val>
                                            <p:strVal val="0-#ppt_h/2"/>
                                          </p:val>
                                        </p:tav>
                                        <p:tav tm="100000">
                                          <p:val>
                                            <p:strVal val="#ppt_y"/>
                                          </p:val>
                                        </p:tav>
                                      </p:tavLst>
                                    </p:anim>
                                  </p:childTnLst>
                                </p:cTn>
                              </p:par>
                            </p:childTnLst>
                          </p:cTn>
                        </p:par>
                        <p:par>
                          <p:cTn id="22" fill="hold">
                            <p:stCondLst>
                              <p:cond delay="4500"/>
                            </p:stCondLst>
                            <p:childTnLst>
                              <p:par>
                                <p:cTn id="23" presetClass="entr" nodeType="afterEffect" presetSubtype="2" presetID="22" grpId="5" fill="hold">
                                  <p:stCondLst>
                                    <p:cond delay="0"/>
                                  </p:stCondLst>
                                  <p:iterate type="el" backwards="0">
                                    <p:tmAbs val="0"/>
                                  </p:iterate>
                                  <p:childTnLst>
                                    <p:set>
                                      <p:cBhvr>
                                        <p:cTn id="24" fill="hold"/>
                                        <p:tgtEl>
                                          <p:spTgt spid="288"/>
                                        </p:tgtEl>
                                        <p:attrNameLst>
                                          <p:attrName>style.visibility</p:attrName>
                                        </p:attrNameLst>
                                      </p:cBhvr>
                                      <p:to>
                                        <p:strVal val="visible"/>
                                      </p:to>
                                    </p:set>
                                    <p:animEffect filter="wipe(right)" transition="in">
                                      <p:cBhvr>
                                        <p:cTn id="25" dur="1000"/>
                                        <p:tgtEl>
                                          <p:spTgt spid="288"/>
                                        </p:tgtEl>
                                      </p:cBhvr>
                                    </p:animEffect>
                                  </p:childTnLst>
                                </p:cTn>
                              </p:par>
                            </p:childTnLst>
                          </p:cTn>
                        </p:par>
                        <p:par>
                          <p:cTn id="26" fill="hold">
                            <p:stCondLst>
                              <p:cond delay="5500"/>
                            </p:stCondLst>
                            <p:childTnLst>
                              <p:par>
                                <p:cTn id="27" presetClass="entr" nodeType="afterEffect" presetSubtype="32" presetID="4" grpId="6" fill="hold">
                                  <p:stCondLst>
                                    <p:cond delay="0"/>
                                  </p:stCondLst>
                                  <p:iterate type="el" backwards="0">
                                    <p:tmAbs val="0"/>
                                  </p:iterate>
                                  <p:childTnLst>
                                    <p:set>
                                      <p:cBhvr>
                                        <p:cTn id="28" fill="hold"/>
                                        <p:tgtEl>
                                          <p:spTgt spid="289"/>
                                        </p:tgtEl>
                                        <p:attrNameLst>
                                          <p:attrName>style.visibility</p:attrName>
                                        </p:attrNameLst>
                                      </p:cBhvr>
                                      <p:to>
                                        <p:strVal val="visible"/>
                                      </p:to>
                                    </p:set>
                                    <p:animEffect filter="box(out)" transition="in">
                                      <p:cBhvr>
                                        <p:cTn id="29" dur="1000"/>
                                        <p:tgtEl>
                                          <p:spTgt spid="289"/>
                                        </p:tgtEl>
                                      </p:cBhvr>
                                    </p:animEffect>
                                  </p:childTnLst>
                                </p:cTn>
                              </p:par>
                            </p:childTnLst>
                          </p:cTn>
                        </p:par>
                        <p:par>
                          <p:cTn id="30" fill="hold">
                            <p:stCondLst>
                              <p:cond delay="6500"/>
                            </p:stCondLst>
                            <p:childTnLst>
                              <p:par>
                                <p:cTn id="31" presetClass="entr" nodeType="afterEffect" presetSubtype="1" presetID="2" grpId="7" fill="hold">
                                  <p:stCondLst>
                                    <p:cond delay="0"/>
                                  </p:stCondLst>
                                  <p:iterate type="el" backwards="0">
                                    <p:tmAbs val="0"/>
                                  </p:iterate>
                                  <p:childTnLst>
                                    <p:set>
                                      <p:cBhvr>
                                        <p:cTn id="32" fill="hold"/>
                                        <p:tgtEl>
                                          <p:spTgt spid="282"/>
                                        </p:tgtEl>
                                        <p:attrNameLst>
                                          <p:attrName>style.visibility</p:attrName>
                                        </p:attrNameLst>
                                      </p:cBhvr>
                                      <p:to>
                                        <p:strVal val="visible"/>
                                      </p:to>
                                    </p:set>
                                    <p:anim calcmode="lin" valueType="num">
                                      <p:cBhvr>
                                        <p:cTn id="33" dur="1000" fill="hold"/>
                                        <p:tgtEl>
                                          <p:spTgt spid="282"/>
                                        </p:tgtEl>
                                        <p:attrNameLst>
                                          <p:attrName>ppt_x</p:attrName>
                                        </p:attrNameLst>
                                      </p:cBhvr>
                                      <p:tavLst>
                                        <p:tav tm="0">
                                          <p:val>
                                            <p:strVal val="#ppt_x"/>
                                          </p:val>
                                        </p:tav>
                                        <p:tav tm="100000">
                                          <p:val>
                                            <p:strVal val="#ppt_x"/>
                                          </p:val>
                                        </p:tav>
                                      </p:tavLst>
                                    </p:anim>
                                    <p:anim calcmode="lin" valueType="num">
                                      <p:cBhvr>
                                        <p:cTn id="34" dur="1000" fill="hold"/>
                                        <p:tgtEl>
                                          <p:spTgt spid="282"/>
                                        </p:tgtEl>
                                        <p:attrNameLst>
                                          <p:attrName>ppt_y</p:attrName>
                                        </p:attrNameLst>
                                      </p:cBhvr>
                                      <p:tavLst>
                                        <p:tav tm="0">
                                          <p:val>
                                            <p:strVal val="0-#ppt_h/2"/>
                                          </p:val>
                                        </p:tav>
                                        <p:tav tm="100000">
                                          <p:val>
                                            <p:strVal val="#ppt_y"/>
                                          </p:val>
                                        </p:tav>
                                      </p:tavLst>
                                    </p:anim>
                                  </p:childTnLst>
                                </p:cTn>
                              </p:par>
                            </p:childTnLst>
                          </p:cTn>
                        </p:par>
                        <p:par>
                          <p:cTn id="35" fill="hold">
                            <p:stCondLst>
                              <p:cond delay="7500"/>
                            </p:stCondLst>
                            <p:childTnLst>
                              <p:par>
                                <p:cTn id="36" presetClass="entr" nodeType="afterEffect" presetSubtype="2" presetID="22" grpId="8" fill="hold">
                                  <p:stCondLst>
                                    <p:cond delay="0"/>
                                  </p:stCondLst>
                                  <p:iterate type="el" backwards="0">
                                    <p:tmAbs val="0"/>
                                  </p:iterate>
                                  <p:childTnLst>
                                    <p:set>
                                      <p:cBhvr>
                                        <p:cTn id="37" fill="hold"/>
                                        <p:tgtEl>
                                          <p:spTgt spid="280"/>
                                        </p:tgtEl>
                                        <p:attrNameLst>
                                          <p:attrName>style.visibility</p:attrName>
                                        </p:attrNameLst>
                                      </p:cBhvr>
                                      <p:to>
                                        <p:strVal val="visible"/>
                                      </p:to>
                                    </p:set>
                                    <p:animEffect filter="wipe(right)" transition="in">
                                      <p:cBhvr>
                                        <p:cTn id="38" dur="1000"/>
                                        <p:tgtEl>
                                          <p:spTgt spid="280"/>
                                        </p:tgtEl>
                                      </p:cBhvr>
                                    </p:animEffect>
                                  </p:childTnLst>
                                </p:cTn>
                              </p:par>
                            </p:childTnLst>
                          </p:cTn>
                        </p:par>
                        <p:par>
                          <p:cTn id="39" fill="hold">
                            <p:stCondLst>
                              <p:cond delay="8500"/>
                            </p:stCondLst>
                            <p:childTnLst>
                              <p:par>
                                <p:cTn id="40" presetClass="entr" nodeType="afterEffect" presetSubtype="32" presetID="4" grpId="9" fill="hold">
                                  <p:stCondLst>
                                    <p:cond delay="0"/>
                                  </p:stCondLst>
                                  <p:iterate type="el" backwards="0">
                                    <p:tmAbs val="0"/>
                                  </p:iterate>
                                  <p:childTnLst>
                                    <p:set>
                                      <p:cBhvr>
                                        <p:cTn id="41" fill="hold"/>
                                        <p:tgtEl>
                                          <p:spTgt spid="283"/>
                                        </p:tgtEl>
                                        <p:attrNameLst>
                                          <p:attrName>style.visibility</p:attrName>
                                        </p:attrNameLst>
                                      </p:cBhvr>
                                      <p:to>
                                        <p:strVal val="visible"/>
                                      </p:to>
                                    </p:set>
                                    <p:animEffect filter="box(out)" transition="in">
                                      <p:cBhvr>
                                        <p:cTn id="42" dur="1000"/>
                                        <p:tgtEl>
                                          <p:spTgt spid="283"/>
                                        </p:tgtEl>
                                      </p:cBhvr>
                                    </p:animEffect>
                                  </p:childTnLst>
                                </p:cTn>
                              </p:par>
                            </p:childTnLst>
                          </p:cTn>
                        </p:par>
                        <p:par>
                          <p:cTn id="43" fill="hold">
                            <p:stCondLst>
                              <p:cond delay="9500"/>
                            </p:stCondLst>
                            <p:childTnLst>
                              <p:par>
                                <p:cTn id="44" presetClass="entr" nodeType="afterEffect" presetSubtype="8" presetID="2" grpId="10" fill="hold">
                                  <p:stCondLst>
                                    <p:cond delay="0"/>
                                  </p:stCondLst>
                                  <p:iterate type="el" backwards="0">
                                    <p:tmAbs val="0"/>
                                  </p:iterate>
                                  <p:childTnLst>
                                    <p:set>
                                      <p:cBhvr>
                                        <p:cTn id="45" fill="hold"/>
                                        <p:tgtEl>
                                          <p:spTgt spid="294"/>
                                        </p:tgtEl>
                                        <p:attrNameLst>
                                          <p:attrName>style.visibility</p:attrName>
                                        </p:attrNameLst>
                                      </p:cBhvr>
                                      <p:to>
                                        <p:strVal val="visible"/>
                                      </p:to>
                                    </p:set>
                                    <p:anim calcmode="lin" valueType="num">
                                      <p:cBhvr>
                                        <p:cTn id="46" dur="1000" fill="hold"/>
                                        <p:tgtEl>
                                          <p:spTgt spid="294"/>
                                        </p:tgtEl>
                                        <p:attrNameLst>
                                          <p:attrName>ppt_x</p:attrName>
                                        </p:attrNameLst>
                                      </p:cBhvr>
                                      <p:tavLst>
                                        <p:tav tm="0">
                                          <p:val>
                                            <p:strVal val="0-#ppt_w/2"/>
                                          </p:val>
                                        </p:tav>
                                        <p:tav tm="100000">
                                          <p:val>
                                            <p:strVal val="#ppt_x"/>
                                          </p:val>
                                        </p:tav>
                                      </p:tavLst>
                                    </p:anim>
                                    <p:anim calcmode="lin" valueType="num">
                                      <p:cBhvr>
                                        <p:cTn id="47" dur="1000" fill="hold"/>
                                        <p:tgtEl>
                                          <p:spTgt spid="294"/>
                                        </p:tgtEl>
                                        <p:attrNameLst>
                                          <p:attrName>ppt_y</p:attrName>
                                        </p:attrNameLst>
                                      </p:cBhvr>
                                      <p:tavLst>
                                        <p:tav tm="0">
                                          <p:val>
                                            <p:strVal val="#ppt_y"/>
                                          </p:val>
                                        </p:tav>
                                        <p:tav tm="100000">
                                          <p:val>
                                            <p:strVal val="#ppt_y"/>
                                          </p:val>
                                        </p:tav>
                                      </p:tavLst>
                                    </p:anim>
                                  </p:childTnLst>
                                </p:cTn>
                              </p:par>
                            </p:childTnLst>
                          </p:cTn>
                        </p:par>
                        <p:par>
                          <p:cTn id="48" fill="hold">
                            <p:stCondLst>
                              <p:cond delay="10500"/>
                            </p:stCondLst>
                            <p:childTnLst>
                              <p:par>
                                <p:cTn id="49" presetClass="entr" nodeType="afterEffect" presetSubtype="8" presetID="22" grpId="11" fill="hold">
                                  <p:stCondLst>
                                    <p:cond delay="0"/>
                                  </p:stCondLst>
                                  <p:iterate type="el" backwards="0">
                                    <p:tmAbs val="0"/>
                                  </p:iterate>
                                  <p:childTnLst>
                                    <p:set>
                                      <p:cBhvr>
                                        <p:cTn id="50" fill="hold"/>
                                        <p:tgtEl>
                                          <p:spTgt spid="293"/>
                                        </p:tgtEl>
                                        <p:attrNameLst>
                                          <p:attrName>style.visibility</p:attrName>
                                        </p:attrNameLst>
                                      </p:cBhvr>
                                      <p:to>
                                        <p:strVal val="visible"/>
                                      </p:to>
                                    </p:set>
                                    <p:animEffect filter="wipe(left)" transition="in">
                                      <p:cBhvr>
                                        <p:cTn id="51" dur="1000"/>
                                        <p:tgtEl>
                                          <p:spTgt spid="293"/>
                                        </p:tgtEl>
                                      </p:cBhvr>
                                    </p:animEffect>
                                  </p:childTnLst>
                                </p:cTn>
                              </p:par>
                            </p:childTnLst>
                          </p:cTn>
                        </p:par>
                        <p:par>
                          <p:cTn id="52" fill="hold">
                            <p:stCondLst>
                              <p:cond delay="11500"/>
                            </p:stCondLst>
                            <p:childTnLst>
                              <p:par>
                                <p:cTn id="53" presetClass="entr" nodeType="afterEffect" presetSubtype="32" presetID="4" grpId="12" fill="hold">
                                  <p:stCondLst>
                                    <p:cond delay="0"/>
                                  </p:stCondLst>
                                  <p:iterate type="el" backwards="0">
                                    <p:tmAbs val="0"/>
                                  </p:iterate>
                                  <p:childTnLst>
                                    <p:set>
                                      <p:cBhvr>
                                        <p:cTn id="54" fill="hold"/>
                                        <p:tgtEl>
                                          <p:spTgt spid="292"/>
                                        </p:tgtEl>
                                        <p:attrNameLst>
                                          <p:attrName>style.visibility</p:attrName>
                                        </p:attrNameLst>
                                      </p:cBhvr>
                                      <p:to>
                                        <p:strVal val="visible"/>
                                      </p:to>
                                    </p:set>
                                    <p:animEffect filter="box(out)" transition="in">
                                      <p:cBhvr>
                                        <p:cTn id="55" dur="1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7" grpId="1"/>
      <p:bldP build="whole" bldLvl="1" animBg="1" rev="0" advAuto="0" spid="282" grpId="7"/>
      <p:bldP build="whole" bldLvl="1" animBg="1" rev="0" advAuto="0" spid="293" grpId="11"/>
      <p:bldP build="whole" bldLvl="1" animBg="1" rev="0" advAuto="0" spid="294" grpId="10"/>
      <p:bldP build="whole" bldLvl="1" animBg="1" rev="0" advAuto="0" spid="288" grpId="5"/>
      <p:bldP build="whole" bldLvl="1" animBg="1" rev="0" advAuto="0" spid="280" grpId="8"/>
      <p:bldP build="whole" bldLvl="1" animBg="1" rev="0" advAuto="0" spid="283" grpId="9"/>
      <p:bldP build="whole" bldLvl="1" animBg="1" rev="0" advAuto="0" spid="285" grpId="2"/>
      <p:bldP build="whole" bldLvl="1" animBg="1" rev="0" advAuto="0" spid="290" grpId="4"/>
      <p:bldP build="whole" bldLvl="1" animBg="1" rev="0" advAuto="0" spid="289" grpId="6"/>
      <p:bldP build="whole" bldLvl="1" animBg="1" rev="0" advAuto="0" spid="286" grpId="3"/>
      <p:bldP build="whole" bldLvl="1" animBg="1" rev="0" advAuto="0" spid="292" grpId="1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1" name="Logo_PNF.jpg"/>
          <p:cNvGrpSpPr/>
          <p:nvPr/>
        </p:nvGrpSpPr>
        <p:grpSpPr>
          <a:xfrm>
            <a:off x="10381893" y="8052259"/>
            <a:ext cx="2322745" cy="1573421"/>
            <a:chOff x="0" y="0"/>
            <a:chExt cx="2322744" cy="1573419"/>
          </a:xfrm>
        </p:grpSpPr>
        <p:pic>
          <p:nvPicPr>
            <p:cNvPr id="300" name="Logo_PNF.jpg" descr="Logo_PNF.jpg"/>
            <p:cNvPicPr>
              <a:picLocks noChangeAspect="1"/>
            </p:cNvPicPr>
            <p:nvPr/>
          </p:nvPicPr>
          <p:blipFill>
            <a:blip r:embed="rId3">
              <a:extLst/>
            </a:blip>
            <a:stretch>
              <a:fillRect/>
            </a:stretch>
          </p:blipFill>
          <p:spPr>
            <a:xfrm>
              <a:off x="127000" y="88900"/>
              <a:ext cx="2068745" cy="1243220"/>
            </a:xfrm>
            <a:prstGeom prst="rect">
              <a:avLst/>
            </a:prstGeom>
            <a:ln>
              <a:noFill/>
            </a:ln>
            <a:effectLst/>
          </p:spPr>
        </p:pic>
        <p:pic>
          <p:nvPicPr>
            <p:cNvPr id="299" name="Logo_PNF.jpg" descr="Logo_PNF.jpg"/>
            <p:cNvPicPr>
              <a:picLocks noChangeAspect="0"/>
            </p:cNvPicPr>
            <p:nvPr/>
          </p:nvPicPr>
          <p:blipFill>
            <a:blip r:embed="rId4">
              <a:extLst/>
            </a:blip>
            <a:stretch>
              <a:fillRect/>
            </a:stretch>
          </p:blipFill>
          <p:spPr>
            <a:xfrm>
              <a:off x="0" y="0"/>
              <a:ext cx="2322745" cy="1573420"/>
            </a:xfrm>
            <a:prstGeom prst="rect">
              <a:avLst/>
            </a:prstGeom>
            <a:effectLst/>
          </p:spPr>
        </p:pic>
      </p:grpSp>
      <p:sp>
        <p:nvSpPr>
          <p:cNvPr id="302" name="Social Venues"/>
          <p:cNvSpPr txBox="1"/>
          <p:nvPr/>
        </p:nvSpPr>
        <p:spPr>
          <a:xfrm>
            <a:off x="8164587" y="839500"/>
            <a:ext cx="3108034"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700">
                <a:latin typeface="Avenir Heavy"/>
                <a:ea typeface="Avenir Heavy"/>
                <a:cs typeface="Avenir Heavy"/>
                <a:sym typeface="Avenir Heavy"/>
              </a:defRPr>
            </a:lvl1pPr>
          </a:lstStyle>
          <a:p>
            <a:pPr/>
            <a:r>
              <a:t>Social Venues</a:t>
            </a:r>
          </a:p>
        </p:txBody>
      </p:sp>
      <p:pic>
        <p:nvPicPr>
          <p:cNvPr id="303" name="image.png" descr="image.png"/>
          <p:cNvPicPr>
            <a:picLocks noChangeAspect="1"/>
          </p:cNvPicPr>
          <p:nvPr/>
        </p:nvPicPr>
        <p:blipFill>
          <a:blip r:embed="rId5">
            <a:extLst/>
          </a:blip>
          <a:stretch>
            <a:fillRect/>
          </a:stretch>
        </p:blipFill>
        <p:spPr>
          <a:xfrm>
            <a:off x="3777577" y="1996526"/>
            <a:ext cx="3082926" cy="2087380"/>
          </a:xfrm>
          <a:prstGeom prst="rect">
            <a:avLst/>
          </a:prstGeom>
          <a:ln w="12700">
            <a:miter lim="400000"/>
          </a:ln>
        </p:spPr>
      </p:pic>
      <p:pic>
        <p:nvPicPr>
          <p:cNvPr id="304" name="image.jpg" descr="image.jpg"/>
          <p:cNvPicPr>
            <a:picLocks noChangeAspect="1"/>
          </p:cNvPicPr>
          <p:nvPr/>
        </p:nvPicPr>
        <p:blipFill>
          <a:blip r:embed="rId6">
            <a:extLst/>
          </a:blip>
          <a:stretch>
            <a:fillRect/>
          </a:stretch>
        </p:blipFill>
        <p:spPr>
          <a:xfrm>
            <a:off x="653018" y="1991783"/>
            <a:ext cx="3082926" cy="2041807"/>
          </a:xfrm>
          <a:prstGeom prst="rect">
            <a:avLst/>
          </a:prstGeom>
          <a:ln w="12700">
            <a:miter lim="400000"/>
          </a:ln>
        </p:spPr>
      </p:pic>
      <p:sp>
        <p:nvSpPr>
          <p:cNvPr id="305" name="Prostokąt"/>
          <p:cNvSpPr/>
          <p:nvPr/>
        </p:nvSpPr>
        <p:spPr>
          <a:xfrm>
            <a:off x="2311624" y="1987020"/>
            <a:ext cx="2860676" cy="392114"/>
          </a:xfrm>
          <a:prstGeom prst="rect">
            <a:avLst/>
          </a:prstGeom>
          <a:solidFill>
            <a:srgbClr val="982525">
              <a:alpha val="79998"/>
            </a:srgbClr>
          </a:solidFill>
          <a:ln w="12700">
            <a:miter lim="400000"/>
          </a:ln>
        </p:spPr>
        <p:txBody>
          <a:bodyPr lIns="45719" rIns="45719" anchor="ctr"/>
          <a:lstStyle/>
          <a:p>
            <a:pPr defTabSz="914400">
              <a:defRPr sz="1800">
                <a:solidFill>
                  <a:srgbClr val="FFFFFF"/>
                </a:solidFill>
                <a:latin typeface="Trebuchet MS"/>
                <a:ea typeface="Trebuchet MS"/>
                <a:cs typeface="Trebuchet MS"/>
                <a:sym typeface="Trebuchet MS"/>
              </a:defRPr>
            </a:pPr>
          </a:p>
        </p:txBody>
      </p:sp>
      <p:sp>
        <p:nvSpPr>
          <p:cNvPr id="306" name="THE CLOTH HALL"/>
          <p:cNvSpPr txBox="1"/>
          <p:nvPr/>
        </p:nvSpPr>
        <p:spPr>
          <a:xfrm>
            <a:off x="3054574" y="2044170"/>
            <a:ext cx="133130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b="1" sz="1200">
                <a:solidFill>
                  <a:srgbClr val="FFFFFF"/>
                </a:solidFill>
                <a:latin typeface="Trebuchet MS"/>
                <a:ea typeface="Trebuchet MS"/>
                <a:cs typeface="Trebuchet MS"/>
                <a:sym typeface="Trebuchet MS"/>
              </a:defRPr>
            </a:lvl1pPr>
          </a:lstStyle>
          <a:p>
            <a:pPr/>
            <a:r>
              <a:t>THE CLOTH HALL</a:t>
            </a:r>
          </a:p>
        </p:txBody>
      </p:sp>
      <p:pic>
        <p:nvPicPr>
          <p:cNvPr id="307" name="image.png" descr="image.png"/>
          <p:cNvPicPr>
            <a:picLocks noChangeAspect="1"/>
          </p:cNvPicPr>
          <p:nvPr/>
        </p:nvPicPr>
        <p:blipFill>
          <a:blip r:embed="rId7">
            <a:extLst/>
          </a:blip>
          <a:stretch>
            <a:fillRect/>
          </a:stretch>
        </p:blipFill>
        <p:spPr>
          <a:xfrm>
            <a:off x="3781263" y="4224847"/>
            <a:ext cx="3082926" cy="2083941"/>
          </a:xfrm>
          <a:prstGeom prst="rect">
            <a:avLst/>
          </a:prstGeom>
          <a:ln w="12700">
            <a:miter lim="400000"/>
          </a:ln>
        </p:spPr>
      </p:pic>
      <p:pic>
        <p:nvPicPr>
          <p:cNvPr id="308" name="image.png" descr="image.png"/>
          <p:cNvPicPr>
            <a:picLocks noChangeAspect="1"/>
          </p:cNvPicPr>
          <p:nvPr/>
        </p:nvPicPr>
        <p:blipFill>
          <a:blip r:embed="rId8">
            <a:extLst/>
          </a:blip>
          <a:stretch>
            <a:fillRect/>
          </a:stretch>
        </p:blipFill>
        <p:spPr>
          <a:xfrm>
            <a:off x="659879" y="4223279"/>
            <a:ext cx="3082926" cy="2047426"/>
          </a:xfrm>
          <a:prstGeom prst="rect">
            <a:avLst/>
          </a:prstGeom>
          <a:ln w="12700">
            <a:miter lim="400000"/>
          </a:ln>
        </p:spPr>
      </p:pic>
      <p:sp>
        <p:nvSpPr>
          <p:cNvPr id="309" name="Prostokąt"/>
          <p:cNvSpPr/>
          <p:nvPr/>
        </p:nvSpPr>
        <p:spPr>
          <a:xfrm>
            <a:off x="2289887" y="4191995"/>
            <a:ext cx="2860676" cy="385764"/>
          </a:xfrm>
          <a:prstGeom prst="rect">
            <a:avLst/>
          </a:prstGeom>
          <a:solidFill>
            <a:srgbClr val="982525">
              <a:alpha val="79998"/>
            </a:srgbClr>
          </a:solidFill>
          <a:ln w="12700">
            <a:miter lim="400000"/>
          </a:ln>
        </p:spPr>
        <p:txBody>
          <a:bodyPr lIns="45719" rIns="45719" anchor="ctr"/>
          <a:lstStyle/>
          <a:p>
            <a:pPr defTabSz="914400">
              <a:defRPr sz="1800">
                <a:solidFill>
                  <a:srgbClr val="FFFFFF"/>
                </a:solidFill>
                <a:latin typeface="Trebuchet MS"/>
                <a:ea typeface="Trebuchet MS"/>
                <a:cs typeface="Trebuchet MS"/>
                <a:sym typeface="Trebuchet MS"/>
              </a:defRPr>
            </a:pPr>
          </a:p>
        </p:txBody>
      </p:sp>
      <p:sp>
        <p:nvSpPr>
          <p:cNvPr id="310" name="WIELICZKA SALT MINE"/>
          <p:cNvSpPr txBox="1"/>
          <p:nvPr/>
        </p:nvSpPr>
        <p:spPr>
          <a:xfrm>
            <a:off x="2297825" y="4244383"/>
            <a:ext cx="2846388"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b="1" sz="1200">
                <a:solidFill>
                  <a:srgbClr val="FFFFFF"/>
                </a:solidFill>
                <a:latin typeface="Trebuchet MS"/>
                <a:ea typeface="Trebuchet MS"/>
                <a:cs typeface="Trebuchet MS"/>
                <a:sym typeface="Trebuchet MS"/>
              </a:defRPr>
            </a:lvl1pPr>
          </a:lstStyle>
          <a:p>
            <a:pPr/>
            <a:r>
              <a:t>WIELICZKA SALT MINE</a:t>
            </a:r>
          </a:p>
        </p:txBody>
      </p:sp>
      <p:pic>
        <p:nvPicPr>
          <p:cNvPr id="311" name="image.png" descr="image.png"/>
          <p:cNvPicPr>
            <a:picLocks noChangeAspect="1"/>
          </p:cNvPicPr>
          <p:nvPr/>
        </p:nvPicPr>
        <p:blipFill>
          <a:blip r:embed="rId9">
            <a:extLst/>
          </a:blip>
          <a:stretch>
            <a:fillRect/>
          </a:stretch>
        </p:blipFill>
        <p:spPr>
          <a:xfrm>
            <a:off x="3780164" y="6456343"/>
            <a:ext cx="3082926" cy="2244315"/>
          </a:xfrm>
          <a:prstGeom prst="rect">
            <a:avLst/>
          </a:prstGeom>
          <a:ln w="12700">
            <a:miter lim="400000"/>
          </a:ln>
        </p:spPr>
      </p:pic>
      <p:pic>
        <p:nvPicPr>
          <p:cNvPr id="312" name="http://www.starazajezdniakrakow.pl/images/galeria/galeria_eventy/003-Event-BartekDziedzic-fotograf-Stara-Zajezdnia.jpg" descr="http://www.starazajezdniakrakow.pl/images/galeria/galeria_eventy/003-Event-BartekDziedzic-fotograf-Stara-Zajezdnia.jpg"/>
          <p:cNvPicPr>
            <a:picLocks noChangeAspect="1"/>
          </p:cNvPicPr>
          <p:nvPr/>
        </p:nvPicPr>
        <p:blipFill>
          <a:blip r:embed="rId10">
            <a:extLst/>
          </a:blip>
          <a:stretch>
            <a:fillRect/>
          </a:stretch>
        </p:blipFill>
        <p:spPr>
          <a:xfrm>
            <a:off x="668306" y="6454775"/>
            <a:ext cx="3082926" cy="2225994"/>
          </a:xfrm>
          <a:prstGeom prst="rect">
            <a:avLst/>
          </a:prstGeom>
          <a:ln w="12700">
            <a:miter lim="400000"/>
          </a:ln>
        </p:spPr>
      </p:pic>
      <p:sp>
        <p:nvSpPr>
          <p:cNvPr id="313" name="Prostokąt"/>
          <p:cNvSpPr/>
          <p:nvPr/>
        </p:nvSpPr>
        <p:spPr>
          <a:xfrm>
            <a:off x="2310830" y="6467194"/>
            <a:ext cx="2862263" cy="400051"/>
          </a:xfrm>
          <a:prstGeom prst="rect">
            <a:avLst/>
          </a:prstGeom>
          <a:solidFill>
            <a:srgbClr val="982525">
              <a:alpha val="79998"/>
            </a:srgbClr>
          </a:solidFill>
          <a:ln w="12700">
            <a:miter lim="400000"/>
          </a:ln>
        </p:spPr>
        <p:txBody>
          <a:bodyPr lIns="45719" rIns="45719" anchor="ctr"/>
          <a:lstStyle/>
          <a:p>
            <a:pPr defTabSz="914400">
              <a:defRPr sz="1800">
                <a:solidFill>
                  <a:srgbClr val="FFFFFF"/>
                </a:solidFill>
                <a:latin typeface="Trebuchet MS"/>
                <a:ea typeface="Trebuchet MS"/>
                <a:cs typeface="Trebuchet MS"/>
                <a:sym typeface="Trebuchet MS"/>
              </a:defRPr>
            </a:pPr>
          </a:p>
        </p:txBody>
      </p:sp>
      <p:sp>
        <p:nvSpPr>
          <p:cNvPr id="314" name="OTHER VENUES"/>
          <p:cNvSpPr txBox="1"/>
          <p:nvPr/>
        </p:nvSpPr>
        <p:spPr>
          <a:xfrm>
            <a:off x="3095055" y="6517994"/>
            <a:ext cx="1185452"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b="1" sz="1200">
                <a:solidFill>
                  <a:srgbClr val="FFFFFF"/>
                </a:solidFill>
                <a:latin typeface="Trebuchet MS"/>
                <a:ea typeface="Trebuchet MS"/>
                <a:cs typeface="Trebuchet MS"/>
                <a:sym typeface="Trebuchet MS"/>
              </a:defRPr>
            </a:lvl1pPr>
          </a:lstStyle>
          <a:p>
            <a:pPr/>
            <a:r>
              <a:t>OTHER VENUES</a:t>
            </a:r>
          </a:p>
        </p:txBody>
      </p:sp>
      <p:pic>
        <p:nvPicPr>
          <p:cNvPr id="315" name="Obrazek" descr="Obrazek"/>
          <p:cNvPicPr>
            <a:picLocks noChangeAspect="1"/>
          </p:cNvPicPr>
          <p:nvPr/>
        </p:nvPicPr>
        <p:blipFill>
          <a:blip r:embed="rId11">
            <a:extLst/>
          </a:blip>
          <a:stretch>
            <a:fillRect/>
          </a:stretch>
        </p:blipFill>
        <p:spPr>
          <a:xfrm>
            <a:off x="7227556" y="2067685"/>
            <a:ext cx="5369832" cy="5546269"/>
          </a:xfrm>
          <a:prstGeom prst="rect">
            <a:avLst/>
          </a:prstGeom>
          <a:ln w="12700">
            <a:miter lim="400000"/>
          </a:ln>
          <a:effectLst>
            <a:outerShdw sx="100000" sy="100000" kx="0" ky="0" algn="b" rotWithShape="0" blurRad="190500" dist="8455" dir="5400000">
              <a:srgbClr val="000000"/>
            </a:outerShdw>
          </a:effectLst>
        </p:spPr>
      </p:pic>
      <p:sp>
        <p:nvSpPr>
          <p:cNvPr id="316" name="Prostokąt"/>
          <p:cNvSpPr/>
          <p:nvPr/>
        </p:nvSpPr>
        <p:spPr>
          <a:xfrm>
            <a:off x="8245068" y="2067685"/>
            <a:ext cx="3581996" cy="392113"/>
          </a:xfrm>
          <a:prstGeom prst="rect">
            <a:avLst/>
          </a:prstGeom>
          <a:solidFill>
            <a:srgbClr val="982525">
              <a:alpha val="79998"/>
            </a:srgbClr>
          </a:solidFill>
          <a:ln w="12700">
            <a:miter lim="400000"/>
          </a:ln>
        </p:spPr>
        <p:txBody>
          <a:bodyPr lIns="45719" rIns="45719" anchor="ctr"/>
          <a:lstStyle/>
          <a:p>
            <a:pPr defTabSz="914400">
              <a:defRPr sz="1800">
                <a:solidFill>
                  <a:srgbClr val="FFFFFF"/>
                </a:solidFill>
                <a:latin typeface="Trebuchet MS"/>
                <a:ea typeface="Trebuchet MS"/>
                <a:cs typeface="Trebuchet MS"/>
                <a:sym typeface="Trebuchet MS"/>
              </a:defRPr>
            </a:pPr>
          </a:p>
        </p:txBody>
      </p:sp>
      <p:sp>
        <p:nvSpPr>
          <p:cNvPr id="317" name="WAWEL - the RESIDENCE of POLISH KINGS"/>
          <p:cNvSpPr txBox="1"/>
          <p:nvPr/>
        </p:nvSpPr>
        <p:spPr>
          <a:xfrm>
            <a:off x="8649351" y="2129121"/>
            <a:ext cx="3021321"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b="1" sz="1200">
                <a:solidFill>
                  <a:srgbClr val="FFFFFF"/>
                </a:solidFill>
                <a:latin typeface="Trebuchet MS"/>
                <a:ea typeface="Trebuchet MS"/>
                <a:cs typeface="Trebuchet MS"/>
                <a:sym typeface="Trebuchet MS"/>
              </a:defRPr>
            </a:lvl1pPr>
          </a:lstStyle>
          <a:p>
            <a:pPr/>
            <a:r>
              <a:t>WAWEL - the RESIDENCE of POLISH KINGS</a:t>
            </a:r>
          </a:p>
        </p:txBody>
      </p:sp>
      <p:grpSp>
        <p:nvGrpSpPr>
          <p:cNvPr id="320" name="Grupuj"/>
          <p:cNvGrpSpPr/>
          <p:nvPr/>
        </p:nvGrpSpPr>
        <p:grpSpPr>
          <a:xfrm>
            <a:off x="7572416" y="8092838"/>
            <a:ext cx="2482632" cy="1339863"/>
            <a:chOff x="0" y="0"/>
            <a:chExt cx="2482631" cy="1339862"/>
          </a:xfrm>
        </p:grpSpPr>
        <p:pic>
          <p:nvPicPr>
            <p:cNvPr id="318" name="tlo_biale.jpg" descr="tlo_biale.jpg"/>
            <p:cNvPicPr>
              <a:picLocks noChangeAspect="0"/>
            </p:cNvPicPr>
            <p:nvPr/>
          </p:nvPicPr>
          <p:blipFill>
            <a:blip r:embed="rId12">
              <a:extLst/>
            </a:blip>
            <a:stretch>
              <a:fillRect/>
            </a:stretch>
          </p:blipFill>
          <p:spPr>
            <a:xfrm rot="16200000">
              <a:off x="624042" y="-555032"/>
              <a:ext cx="1303559" cy="2413621"/>
            </a:xfrm>
            <a:prstGeom prst="rect">
              <a:avLst/>
            </a:prstGeom>
            <a:ln w="12700" cap="flat">
              <a:noFill/>
              <a:miter lim="400000"/>
            </a:ln>
            <a:effectLst>
              <a:outerShdw sx="100000" sy="100000" kx="0" ky="0" algn="b" rotWithShape="0" blurRad="190500" dist="50800" dir="5400000">
                <a:srgbClr val="000000"/>
              </a:outerShdw>
            </a:effectLst>
          </p:spPr>
        </p:pic>
        <p:pic>
          <p:nvPicPr>
            <p:cNvPr id="319" name="LogoIAINLampShadowSized.png" descr="LogoIAINLampShadowSized.png"/>
            <p:cNvPicPr>
              <a:picLocks noChangeAspect="1"/>
            </p:cNvPicPr>
            <p:nvPr/>
          </p:nvPicPr>
          <p:blipFill>
            <a:blip r:embed="rId13">
              <a:extLst/>
            </a:blip>
            <a:srcRect l="0" t="0" r="0" b="0"/>
            <a:stretch>
              <a:fillRect/>
            </a:stretch>
          </p:blipFill>
          <p:spPr>
            <a:xfrm>
              <a:off x="0" y="36305"/>
              <a:ext cx="2477684" cy="1303558"/>
            </a:xfrm>
            <a:prstGeom prst="rect">
              <a:avLst/>
            </a:prstGeom>
            <a:ln w="12700" cap="flat">
              <a:noFill/>
              <a:miter lim="400000"/>
            </a:ln>
            <a:effectLst>
              <a:outerShdw sx="100000" sy="100000" kx="0" ky="0" algn="b" rotWithShape="0" blurRad="190500" dist="8455" dir="5400000">
                <a:srgbClr val="000000"/>
              </a:outerShdw>
            </a:effectLst>
          </p:spPr>
        </p:pic>
      </p:grpSp>
      <p:pic>
        <p:nvPicPr>
          <p:cNvPr id="321" name="herb krakow.png" descr="herb krakow.png"/>
          <p:cNvPicPr>
            <a:picLocks noChangeAspect="1"/>
          </p:cNvPicPr>
          <p:nvPr/>
        </p:nvPicPr>
        <p:blipFill>
          <a:blip r:embed="rId14">
            <a:extLst/>
          </a:blip>
          <a:srcRect l="0" t="3984" r="0" b="0"/>
          <a:stretch>
            <a:fillRect/>
          </a:stretch>
        </p:blipFill>
        <p:spPr>
          <a:xfrm>
            <a:off x="1177176" y="269359"/>
            <a:ext cx="848115" cy="1254060"/>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7" name="Logo_PNF.jpg"/>
          <p:cNvGrpSpPr/>
          <p:nvPr/>
        </p:nvGrpSpPr>
        <p:grpSpPr>
          <a:xfrm>
            <a:off x="10088643" y="8080168"/>
            <a:ext cx="2322746" cy="1573421"/>
            <a:chOff x="0" y="0"/>
            <a:chExt cx="2322744" cy="1573419"/>
          </a:xfrm>
        </p:grpSpPr>
        <p:pic>
          <p:nvPicPr>
            <p:cNvPr id="326" name="Logo_PNF.jpg" descr="Logo_PNF.jpg"/>
            <p:cNvPicPr>
              <a:picLocks noChangeAspect="1"/>
            </p:cNvPicPr>
            <p:nvPr/>
          </p:nvPicPr>
          <p:blipFill>
            <a:blip r:embed="rId3">
              <a:extLst/>
            </a:blip>
            <a:stretch>
              <a:fillRect/>
            </a:stretch>
          </p:blipFill>
          <p:spPr>
            <a:xfrm>
              <a:off x="127000" y="88900"/>
              <a:ext cx="2068745" cy="1243220"/>
            </a:xfrm>
            <a:prstGeom prst="rect">
              <a:avLst/>
            </a:prstGeom>
            <a:ln>
              <a:noFill/>
            </a:ln>
            <a:effectLst/>
          </p:spPr>
        </p:pic>
        <p:pic>
          <p:nvPicPr>
            <p:cNvPr id="325" name="Logo_PNF.jpg" descr="Logo_PNF.jpg"/>
            <p:cNvPicPr>
              <a:picLocks noChangeAspect="0"/>
            </p:cNvPicPr>
            <p:nvPr/>
          </p:nvPicPr>
          <p:blipFill>
            <a:blip r:embed="rId4">
              <a:extLst/>
            </a:blip>
            <a:stretch>
              <a:fillRect/>
            </a:stretch>
          </p:blipFill>
          <p:spPr>
            <a:xfrm>
              <a:off x="0" y="0"/>
              <a:ext cx="2322745" cy="1573420"/>
            </a:xfrm>
            <a:prstGeom prst="rect">
              <a:avLst/>
            </a:prstGeom>
            <a:effectLst/>
          </p:spPr>
        </p:pic>
      </p:grpSp>
      <p:pic>
        <p:nvPicPr>
          <p:cNvPr id="328" name="image.png" descr="image.png"/>
          <p:cNvPicPr>
            <a:picLocks noChangeAspect="1"/>
          </p:cNvPicPr>
          <p:nvPr/>
        </p:nvPicPr>
        <p:blipFill>
          <a:blip r:embed="rId5">
            <a:extLst/>
          </a:blip>
          <a:srcRect l="0" t="1826" r="0" b="0"/>
          <a:stretch>
            <a:fillRect/>
          </a:stretch>
        </p:blipFill>
        <p:spPr>
          <a:xfrm>
            <a:off x="3842940" y="4190147"/>
            <a:ext cx="2574926" cy="1879970"/>
          </a:xfrm>
          <a:prstGeom prst="rect">
            <a:avLst/>
          </a:prstGeom>
          <a:ln w="12700">
            <a:miter lim="400000"/>
          </a:ln>
        </p:spPr>
      </p:pic>
      <p:sp>
        <p:nvSpPr>
          <p:cNvPr id="329" name="KRAKÓW"/>
          <p:cNvSpPr txBox="1"/>
          <p:nvPr/>
        </p:nvSpPr>
        <p:spPr>
          <a:xfrm>
            <a:off x="3208866" y="1102989"/>
            <a:ext cx="1773239" cy="419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lgn="l" defTabSz="914400">
              <a:defRPr>
                <a:latin typeface="Arial Black"/>
                <a:ea typeface="Arial Black"/>
                <a:cs typeface="Arial Black"/>
                <a:sym typeface="Arial Black"/>
              </a:defRPr>
            </a:lvl1pPr>
          </a:lstStyle>
          <a:p>
            <a:pPr/>
            <a:r>
              <a:t>KRAKÓW</a:t>
            </a:r>
          </a:p>
        </p:txBody>
      </p:sp>
      <p:sp>
        <p:nvSpPr>
          <p:cNvPr id="330" name="Cloth Hall, Sukiennice…"/>
          <p:cNvSpPr txBox="1"/>
          <p:nvPr/>
        </p:nvSpPr>
        <p:spPr>
          <a:xfrm>
            <a:off x="3397250" y="3600082"/>
            <a:ext cx="3279775" cy="444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spcBef>
                <a:spcPts val="200"/>
              </a:spcBef>
              <a:defRPr b="1" sz="1000">
                <a:solidFill>
                  <a:srgbClr val="262626"/>
                </a:solidFill>
                <a:latin typeface="Trebuchet MS"/>
                <a:ea typeface="Trebuchet MS"/>
                <a:cs typeface="Trebuchet MS"/>
                <a:sym typeface="Trebuchet MS"/>
              </a:defRPr>
            </a:pPr>
            <a:r>
              <a:t>Cloth Hall, Sukiennice </a:t>
            </a:r>
          </a:p>
          <a:p>
            <a:pPr defTabSz="914400">
              <a:spcBef>
                <a:spcPts val="200"/>
              </a:spcBef>
              <a:defRPr b="1" sz="1000">
                <a:solidFill>
                  <a:srgbClr val="262626"/>
                </a:solidFill>
                <a:latin typeface="Trebuchet MS"/>
                <a:ea typeface="Trebuchet MS"/>
                <a:cs typeface="Trebuchet MS"/>
                <a:sym typeface="Trebuchet MS"/>
              </a:defRPr>
            </a:pPr>
            <a:r>
              <a:rPr b="0" sz="900"/>
              <a:t>place that used to be the centre of Polish international trade </a:t>
            </a:r>
            <a:endParaRPr b="0" sz="900"/>
          </a:p>
          <a:p>
            <a:pPr defTabSz="914400">
              <a:spcBef>
                <a:spcPts val="200"/>
              </a:spcBef>
              <a:defRPr b="1" sz="1000">
                <a:solidFill>
                  <a:srgbClr val="262626"/>
                </a:solidFill>
                <a:latin typeface="Trebuchet MS"/>
                <a:ea typeface="Trebuchet MS"/>
                <a:cs typeface="Trebuchet MS"/>
                <a:sym typeface="Trebuchet MS"/>
              </a:defRPr>
            </a:pPr>
            <a:r>
              <a:rPr b="0" sz="900"/>
              <a:t>during the „golden ages”</a:t>
            </a:r>
          </a:p>
        </p:txBody>
      </p:sp>
      <p:sp>
        <p:nvSpPr>
          <p:cNvPr id="331" name="NEARBY KRAKÓW"/>
          <p:cNvSpPr txBox="1"/>
          <p:nvPr/>
        </p:nvSpPr>
        <p:spPr>
          <a:xfrm>
            <a:off x="7010681" y="1109544"/>
            <a:ext cx="3279776" cy="419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2700" algn="l" defTabSz="914400">
              <a:defRPr>
                <a:latin typeface="Arial Black"/>
                <a:ea typeface="Arial Black"/>
                <a:cs typeface="Arial Black"/>
                <a:sym typeface="Arial Black"/>
              </a:defRPr>
            </a:lvl1pPr>
          </a:lstStyle>
          <a:p>
            <a:pPr/>
            <a:r>
              <a:t>NEARBY KRAKÓW</a:t>
            </a:r>
          </a:p>
        </p:txBody>
      </p:sp>
      <p:sp>
        <p:nvSpPr>
          <p:cNvPr id="332" name="Auschwitz-Birkenau…"/>
          <p:cNvSpPr txBox="1"/>
          <p:nvPr/>
        </p:nvSpPr>
        <p:spPr>
          <a:xfrm>
            <a:off x="7212648" y="3617277"/>
            <a:ext cx="2419699" cy="444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spcBef>
                <a:spcPts val="200"/>
              </a:spcBef>
              <a:defRPr b="1" sz="1000">
                <a:solidFill>
                  <a:srgbClr val="262626"/>
                </a:solidFill>
                <a:latin typeface="Trebuchet MS"/>
                <a:ea typeface="Trebuchet MS"/>
                <a:cs typeface="Trebuchet MS"/>
                <a:sym typeface="Trebuchet MS"/>
              </a:defRPr>
            </a:pPr>
            <a:r>
              <a:t>Auschwitz-Birkenau</a:t>
            </a:r>
          </a:p>
          <a:p>
            <a:pPr defTabSz="914400">
              <a:spcBef>
                <a:spcPts val="200"/>
              </a:spcBef>
              <a:defRPr b="1" sz="1000">
                <a:solidFill>
                  <a:srgbClr val="262626"/>
                </a:solidFill>
                <a:latin typeface="Trebuchet MS"/>
                <a:ea typeface="Trebuchet MS"/>
                <a:cs typeface="Trebuchet MS"/>
                <a:sym typeface="Trebuchet MS"/>
              </a:defRPr>
            </a:pPr>
            <a:r>
              <a:rPr b="0" sz="900"/>
              <a:t>biggest, former Nazi death camp, </a:t>
            </a:r>
            <a:endParaRPr b="0" sz="900"/>
          </a:p>
          <a:p>
            <a:pPr defTabSz="914400">
              <a:spcBef>
                <a:spcPts val="200"/>
              </a:spcBef>
              <a:defRPr b="1" sz="1000">
                <a:solidFill>
                  <a:srgbClr val="262626"/>
                </a:solidFill>
                <a:latin typeface="Trebuchet MS"/>
                <a:ea typeface="Trebuchet MS"/>
                <a:cs typeface="Trebuchet MS"/>
                <a:sym typeface="Trebuchet MS"/>
              </a:defRPr>
            </a:pPr>
            <a:r>
              <a:rPr b="0" sz="900"/>
              <a:t>symbol of terror, genocide and the Holocaust</a:t>
            </a:r>
          </a:p>
        </p:txBody>
      </p:sp>
      <p:pic>
        <p:nvPicPr>
          <p:cNvPr id="333" name="image.png" descr="image.png"/>
          <p:cNvPicPr>
            <a:picLocks noChangeAspect="1"/>
          </p:cNvPicPr>
          <p:nvPr/>
        </p:nvPicPr>
        <p:blipFill>
          <a:blip r:embed="rId6">
            <a:extLst/>
          </a:blip>
          <a:srcRect l="6668" t="8749" r="13397" b="16282"/>
          <a:stretch>
            <a:fillRect/>
          </a:stretch>
        </p:blipFill>
        <p:spPr>
          <a:xfrm>
            <a:off x="7230284" y="1635032"/>
            <a:ext cx="2574926" cy="1881350"/>
          </a:xfrm>
          <a:prstGeom prst="rect">
            <a:avLst/>
          </a:prstGeom>
          <a:ln w="12700">
            <a:miter lim="400000"/>
          </a:ln>
        </p:spPr>
      </p:pic>
      <p:pic>
        <p:nvPicPr>
          <p:cNvPr id="334" name="image.png" descr="image.png"/>
          <p:cNvPicPr>
            <a:picLocks noChangeAspect="1"/>
          </p:cNvPicPr>
          <p:nvPr/>
        </p:nvPicPr>
        <p:blipFill>
          <a:blip r:embed="rId7">
            <a:extLst/>
          </a:blip>
          <a:srcRect l="6869" t="8221" r="13035" b="16809"/>
          <a:stretch>
            <a:fillRect/>
          </a:stretch>
        </p:blipFill>
        <p:spPr>
          <a:xfrm>
            <a:off x="7232269" y="4162835"/>
            <a:ext cx="2574926" cy="1887714"/>
          </a:xfrm>
          <a:prstGeom prst="rect">
            <a:avLst/>
          </a:prstGeom>
          <a:ln w="12700">
            <a:miter lim="400000"/>
          </a:ln>
        </p:spPr>
      </p:pic>
      <p:pic>
        <p:nvPicPr>
          <p:cNvPr id="335" name="image.png" descr="image.png"/>
          <p:cNvPicPr>
            <a:picLocks noChangeAspect="1"/>
          </p:cNvPicPr>
          <p:nvPr/>
        </p:nvPicPr>
        <p:blipFill>
          <a:blip r:embed="rId8">
            <a:extLst/>
          </a:blip>
          <a:stretch>
            <a:fillRect/>
          </a:stretch>
        </p:blipFill>
        <p:spPr>
          <a:xfrm>
            <a:off x="7210441" y="6718534"/>
            <a:ext cx="2574926" cy="1881351"/>
          </a:xfrm>
          <a:prstGeom prst="rect">
            <a:avLst/>
          </a:prstGeom>
          <a:ln w="12700">
            <a:miter lim="400000"/>
          </a:ln>
        </p:spPr>
      </p:pic>
      <p:pic>
        <p:nvPicPr>
          <p:cNvPr id="336" name="image.png" descr="image.png"/>
          <p:cNvPicPr>
            <a:picLocks noChangeAspect="1"/>
          </p:cNvPicPr>
          <p:nvPr/>
        </p:nvPicPr>
        <p:blipFill>
          <a:blip r:embed="rId9">
            <a:extLst/>
          </a:blip>
          <a:stretch>
            <a:fillRect/>
          </a:stretch>
        </p:blipFill>
        <p:spPr>
          <a:xfrm>
            <a:off x="580495" y="1628476"/>
            <a:ext cx="2574926" cy="1873634"/>
          </a:xfrm>
          <a:prstGeom prst="rect">
            <a:avLst/>
          </a:prstGeom>
          <a:ln w="12700">
            <a:miter lim="400000"/>
          </a:ln>
        </p:spPr>
      </p:pic>
      <p:pic>
        <p:nvPicPr>
          <p:cNvPr id="337" name="image.png" descr="image.png"/>
          <p:cNvPicPr>
            <a:picLocks noChangeAspect="1"/>
          </p:cNvPicPr>
          <p:nvPr/>
        </p:nvPicPr>
        <p:blipFill>
          <a:blip r:embed="rId10">
            <a:extLst/>
          </a:blip>
          <a:stretch>
            <a:fillRect/>
          </a:stretch>
        </p:blipFill>
        <p:spPr>
          <a:xfrm>
            <a:off x="3844925" y="1661549"/>
            <a:ext cx="2574925" cy="1883472"/>
          </a:xfrm>
          <a:prstGeom prst="rect">
            <a:avLst/>
          </a:prstGeom>
          <a:ln w="12700">
            <a:miter lim="400000"/>
          </a:ln>
        </p:spPr>
      </p:pic>
      <p:pic>
        <p:nvPicPr>
          <p:cNvPr id="338" name="image.png" descr="image.png"/>
          <p:cNvPicPr>
            <a:picLocks noChangeAspect="1"/>
          </p:cNvPicPr>
          <p:nvPr/>
        </p:nvPicPr>
        <p:blipFill>
          <a:blip r:embed="rId11">
            <a:extLst/>
          </a:blip>
          <a:stretch>
            <a:fillRect/>
          </a:stretch>
        </p:blipFill>
        <p:spPr>
          <a:xfrm>
            <a:off x="604308" y="6690434"/>
            <a:ext cx="2574926" cy="1887713"/>
          </a:xfrm>
          <a:prstGeom prst="rect">
            <a:avLst/>
          </a:prstGeom>
          <a:ln w="12700">
            <a:miter lim="400000"/>
          </a:ln>
        </p:spPr>
      </p:pic>
      <p:pic>
        <p:nvPicPr>
          <p:cNvPr id="339" name="image.png" descr="image.png"/>
          <p:cNvPicPr>
            <a:picLocks noChangeAspect="1"/>
          </p:cNvPicPr>
          <p:nvPr/>
        </p:nvPicPr>
        <p:blipFill>
          <a:blip r:embed="rId12">
            <a:extLst/>
          </a:blip>
          <a:stretch>
            <a:fillRect/>
          </a:stretch>
        </p:blipFill>
        <p:spPr>
          <a:xfrm>
            <a:off x="586448" y="4158661"/>
            <a:ext cx="2574926" cy="1881351"/>
          </a:xfrm>
          <a:prstGeom prst="rect">
            <a:avLst/>
          </a:prstGeom>
          <a:ln w="12700">
            <a:miter lim="400000"/>
          </a:ln>
        </p:spPr>
      </p:pic>
      <p:pic>
        <p:nvPicPr>
          <p:cNvPr id="340" name="image.png" descr="image.png"/>
          <p:cNvPicPr>
            <a:picLocks noChangeAspect="1"/>
          </p:cNvPicPr>
          <p:nvPr/>
        </p:nvPicPr>
        <p:blipFill>
          <a:blip r:embed="rId13">
            <a:extLst/>
          </a:blip>
          <a:stretch>
            <a:fillRect/>
          </a:stretch>
        </p:blipFill>
        <p:spPr>
          <a:xfrm>
            <a:off x="3823493" y="6725887"/>
            <a:ext cx="2574926" cy="1880374"/>
          </a:xfrm>
          <a:prstGeom prst="rect">
            <a:avLst/>
          </a:prstGeom>
          <a:ln w="12700">
            <a:miter lim="400000"/>
          </a:ln>
        </p:spPr>
      </p:pic>
      <p:sp>
        <p:nvSpPr>
          <p:cNvPr id="341" name="Top Attractions"/>
          <p:cNvSpPr txBox="1"/>
          <p:nvPr/>
        </p:nvSpPr>
        <p:spPr>
          <a:xfrm>
            <a:off x="7563599" y="317424"/>
            <a:ext cx="3491002"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700">
                <a:latin typeface="Avenir Heavy"/>
                <a:ea typeface="Avenir Heavy"/>
                <a:cs typeface="Avenir Heavy"/>
                <a:sym typeface="Avenir Heavy"/>
              </a:defRPr>
            </a:lvl1pPr>
          </a:lstStyle>
          <a:p>
            <a:pPr/>
            <a:r>
              <a:t>Top Attractions</a:t>
            </a:r>
          </a:p>
        </p:txBody>
      </p:sp>
      <p:sp>
        <p:nvSpPr>
          <p:cNvPr id="342" name="Wawel Castle…"/>
          <p:cNvSpPr txBox="1"/>
          <p:nvPr/>
        </p:nvSpPr>
        <p:spPr>
          <a:xfrm>
            <a:off x="538046" y="3534522"/>
            <a:ext cx="2677022" cy="596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spcBef>
                <a:spcPts val="200"/>
              </a:spcBef>
              <a:defRPr b="1" sz="1000">
                <a:solidFill>
                  <a:srgbClr val="262626"/>
                </a:solidFill>
                <a:latin typeface="Trebuchet MS"/>
                <a:ea typeface="Trebuchet MS"/>
                <a:cs typeface="Trebuchet MS"/>
                <a:sym typeface="Trebuchet MS"/>
              </a:defRPr>
            </a:pPr>
            <a:r>
              <a:t>Wawel Castle</a:t>
            </a:r>
          </a:p>
          <a:p>
            <a:pPr defTabSz="914400">
              <a:spcBef>
                <a:spcPts val="200"/>
              </a:spcBef>
              <a:defRPr b="1" sz="1000">
                <a:solidFill>
                  <a:srgbClr val="262626"/>
                </a:solidFill>
                <a:latin typeface="Trebuchet MS"/>
                <a:ea typeface="Trebuchet MS"/>
                <a:cs typeface="Trebuchet MS"/>
                <a:sym typeface="Trebuchet MS"/>
              </a:defRPr>
            </a:pPr>
            <a:r>
              <a:rPr b="0" sz="900"/>
              <a:t>the residence of Polish Kings build in 14th century, </a:t>
            </a:r>
            <a:endParaRPr b="0" sz="900"/>
          </a:p>
          <a:p>
            <a:pPr defTabSz="914400">
              <a:spcBef>
                <a:spcPts val="200"/>
              </a:spcBef>
              <a:defRPr b="1" sz="1000">
                <a:solidFill>
                  <a:srgbClr val="262626"/>
                </a:solidFill>
                <a:latin typeface="Trebuchet MS"/>
                <a:ea typeface="Trebuchet MS"/>
                <a:cs typeface="Trebuchet MS"/>
                <a:sym typeface="Trebuchet MS"/>
              </a:defRPr>
            </a:pPr>
            <a:r>
              <a:rPr b="0" sz="900"/>
              <a:t>crown jewel of Kraków’s architecture</a:t>
            </a:r>
            <a:endParaRPr sz="900"/>
          </a:p>
        </p:txBody>
      </p:sp>
      <p:sp>
        <p:nvSpPr>
          <p:cNvPr id="343" name="The Great Barbican of Krakow…"/>
          <p:cNvSpPr txBox="1"/>
          <p:nvPr/>
        </p:nvSpPr>
        <p:spPr>
          <a:xfrm>
            <a:off x="4063884" y="8671940"/>
            <a:ext cx="2094145" cy="444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spcBef>
                <a:spcPts val="200"/>
              </a:spcBef>
              <a:defRPr b="1" sz="1000">
                <a:solidFill>
                  <a:srgbClr val="262626"/>
                </a:solidFill>
                <a:latin typeface="Trebuchet MS"/>
                <a:ea typeface="Trebuchet MS"/>
                <a:cs typeface="Trebuchet MS"/>
                <a:sym typeface="Trebuchet MS"/>
              </a:defRPr>
            </a:pPr>
            <a:r>
              <a:t>The Great Barbican of Krakow</a:t>
            </a:r>
          </a:p>
          <a:p>
            <a:pPr defTabSz="914400">
              <a:spcBef>
                <a:spcPts val="200"/>
              </a:spcBef>
              <a:defRPr b="1" sz="1000">
                <a:solidFill>
                  <a:srgbClr val="262626"/>
                </a:solidFill>
                <a:latin typeface="Trebuchet MS"/>
                <a:ea typeface="Trebuchet MS"/>
                <a:cs typeface="Trebuchet MS"/>
                <a:sym typeface="Trebuchet MS"/>
              </a:defRPr>
            </a:pPr>
            <a:r>
              <a:rPr b="0" sz="900"/>
              <a:t>Kraków’s main city gate, </a:t>
            </a:r>
            <a:endParaRPr b="0" sz="900"/>
          </a:p>
          <a:p>
            <a:pPr defTabSz="914400">
              <a:spcBef>
                <a:spcPts val="200"/>
              </a:spcBef>
              <a:defRPr b="1" sz="1000">
                <a:solidFill>
                  <a:srgbClr val="262626"/>
                </a:solidFill>
                <a:latin typeface="Trebuchet MS"/>
                <a:ea typeface="Trebuchet MS"/>
                <a:cs typeface="Trebuchet MS"/>
                <a:sym typeface="Trebuchet MS"/>
              </a:defRPr>
            </a:pPr>
            <a:r>
              <a:rPr b="0" sz="900"/>
              <a:t>late-medieval defense construction </a:t>
            </a:r>
          </a:p>
        </p:txBody>
      </p:sp>
      <p:sp>
        <p:nvSpPr>
          <p:cNvPr id="344" name="Saint Mary’s Basilica…"/>
          <p:cNvSpPr txBox="1"/>
          <p:nvPr/>
        </p:nvSpPr>
        <p:spPr>
          <a:xfrm>
            <a:off x="573104" y="6114761"/>
            <a:ext cx="2677022" cy="596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spcBef>
                <a:spcPts val="200"/>
              </a:spcBef>
              <a:defRPr b="1" sz="1000">
                <a:solidFill>
                  <a:srgbClr val="262626"/>
                </a:solidFill>
                <a:latin typeface="Trebuchet MS"/>
                <a:ea typeface="Trebuchet MS"/>
                <a:cs typeface="Trebuchet MS"/>
                <a:sym typeface="Trebuchet MS"/>
              </a:defRPr>
            </a:pPr>
            <a:r>
              <a:t>Saint Mary’s Basilica</a:t>
            </a:r>
          </a:p>
          <a:p>
            <a:pPr defTabSz="914400">
              <a:spcBef>
                <a:spcPts val="200"/>
              </a:spcBef>
              <a:defRPr b="1" sz="1000">
                <a:solidFill>
                  <a:srgbClr val="262626"/>
                </a:solidFill>
                <a:latin typeface="Trebuchet MS"/>
                <a:ea typeface="Trebuchet MS"/>
                <a:cs typeface="Trebuchet MS"/>
                <a:sym typeface="Trebuchet MS"/>
              </a:defRPr>
            </a:pPr>
            <a:r>
              <a:rPr b="0" sz="900"/>
              <a:t>iconic symbol of Main Square, </a:t>
            </a:r>
            <a:endParaRPr b="0" sz="900"/>
          </a:p>
          <a:p>
            <a:pPr defTabSz="914400">
              <a:spcBef>
                <a:spcPts val="200"/>
              </a:spcBef>
              <a:defRPr b="1" sz="1000">
                <a:solidFill>
                  <a:srgbClr val="262626"/>
                </a:solidFill>
                <a:latin typeface="Trebuchet MS"/>
                <a:ea typeface="Trebuchet MS"/>
                <a:cs typeface="Trebuchet MS"/>
                <a:sym typeface="Trebuchet MS"/>
              </a:defRPr>
            </a:pPr>
            <a:r>
              <a:rPr b="0" sz="900"/>
              <a:t>place where you can here “the famous trumpeter” </a:t>
            </a:r>
            <a:endParaRPr sz="900"/>
          </a:p>
        </p:txBody>
      </p:sp>
      <p:sp>
        <p:nvSpPr>
          <p:cNvPr id="345" name="Kazimierz District…"/>
          <p:cNvSpPr txBox="1"/>
          <p:nvPr/>
        </p:nvSpPr>
        <p:spPr>
          <a:xfrm>
            <a:off x="3759596" y="6215708"/>
            <a:ext cx="2741614" cy="444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spcBef>
                <a:spcPts val="200"/>
              </a:spcBef>
              <a:defRPr b="1" sz="1000">
                <a:solidFill>
                  <a:srgbClr val="262626"/>
                </a:solidFill>
                <a:latin typeface="Trebuchet MS"/>
                <a:ea typeface="Trebuchet MS"/>
                <a:cs typeface="Trebuchet MS"/>
                <a:sym typeface="Trebuchet MS"/>
              </a:defRPr>
            </a:pPr>
            <a:r>
              <a:t>Kazimierz District</a:t>
            </a:r>
          </a:p>
          <a:p>
            <a:pPr defTabSz="914400">
              <a:spcBef>
                <a:spcPts val="200"/>
              </a:spcBef>
              <a:defRPr b="1" sz="1000">
                <a:solidFill>
                  <a:srgbClr val="262626"/>
                </a:solidFill>
                <a:latin typeface="Trebuchet MS"/>
                <a:ea typeface="Trebuchet MS"/>
                <a:cs typeface="Trebuchet MS"/>
                <a:sym typeface="Trebuchet MS"/>
              </a:defRPr>
            </a:pPr>
            <a:r>
              <a:rPr b="0" sz="900"/>
              <a:t>centre of Jewish life in Kraków for over 5 centuries, </a:t>
            </a:r>
            <a:endParaRPr b="0" sz="900"/>
          </a:p>
          <a:p>
            <a:pPr defTabSz="914400">
              <a:spcBef>
                <a:spcPts val="200"/>
              </a:spcBef>
              <a:defRPr b="1" sz="1000">
                <a:solidFill>
                  <a:srgbClr val="262626"/>
                </a:solidFill>
                <a:latin typeface="Trebuchet MS"/>
                <a:ea typeface="Trebuchet MS"/>
                <a:cs typeface="Trebuchet MS"/>
                <a:sym typeface="Trebuchet MS"/>
              </a:defRPr>
            </a:pPr>
            <a:r>
              <a:rPr b="0" sz="900"/>
              <a:t>arguably city’s most exiting district</a:t>
            </a:r>
          </a:p>
        </p:txBody>
      </p:sp>
      <p:sp>
        <p:nvSpPr>
          <p:cNvPr id="346" name="Collegium Maius…"/>
          <p:cNvSpPr txBox="1"/>
          <p:nvPr/>
        </p:nvSpPr>
        <p:spPr>
          <a:xfrm>
            <a:off x="473827" y="8460273"/>
            <a:ext cx="2526061" cy="596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spcBef>
                <a:spcPts val="200"/>
              </a:spcBef>
              <a:defRPr b="1" sz="1000">
                <a:solidFill>
                  <a:srgbClr val="262626"/>
                </a:solidFill>
                <a:latin typeface="Trebuchet MS"/>
                <a:ea typeface="Trebuchet MS"/>
                <a:cs typeface="Trebuchet MS"/>
                <a:sym typeface="Trebuchet MS"/>
              </a:defRPr>
            </a:pPr>
            <a:endParaRPr sz="900"/>
          </a:p>
          <a:p>
            <a:pPr defTabSz="914400">
              <a:spcBef>
                <a:spcPts val="200"/>
              </a:spcBef>
              <a:defRPr sz="1000">
                <a:solidFill>
                  <a:srgbClr val="262626"/>
                </a:solidFill>
                <a:latin typeface="Trebuchet MS"/>
                <a:ea typeface="Trebuchet MS"/>
                <a:cs typeface="Trebuchet MS"/>
                <a:sym typeface="Trebuchet MS"/>
              </a:defRPr>
            </a:pPr>
            <a:r>
              <a:rPr b="1"/>
              <a:t>Collegium Maius</a:t>
            </a:r>
            <a:endParaRPr b="1"/>
          </a:p>
          <a:p>
            <a:pPr defTabSz="914400">
              <a:spcBef>
                <a:spcPts val="200"/>
              </a:spcBef>
              <a:defRPr sz="1000">
                <a:solidFill>
                  <a:srgbClr val="262626"/>
                </a:solidFill>
                <a:latin typeface="Trebuchet MS"/>
                <a:ea typeface="Trebuchet MS"/>
                <a:cs typeface="Trebuchet MS"/>
                <a:sym typeface="Trebuchet MS"/>
              </a:defRPr>
            </a:pPr>
            <a:r>
              <a:rPr sz="900"/>
              <a:t>Oldest building of one of the first universities </a:t>
            </a:r>
            <a:endParaRPr sz="900"/>
          </a:p>
          <a:p>
            <a:pPr defTabSz="914400">
              <a:spcBef>
                <a:spcPts val="200"/>
              </a:spcBef>
              <a:defRPr sz="1000">
                <a:solidFill>
                  <a:srgbClr val="262626"/>
                </a:solidFill>
                <a:latin typeface="Trebuchet MS"/>
                <a:ea typeface="Trebuchet MS"/>
                <a:cs typeface="Trebuchet MS"/>
                <a:sym typeface="Trebuchet MS"/>
              </a:defRPr>
            </a:pPr>
            <a:r>
              <a:rPr sz="900"/>
              <a:t>in central Europe, Jagiellonian University</a:t>
            </a:r>
          </a:p>
        </p:txBody>
      </p:sp>
      <p:sp>
        <p:nvSpPr>
          <p:cNvPr id="347" name="Wieliczka Salt Mine…"/>
          <p:cNvSpPr txBox="1"/>
          <p:nvPr/>
        </p:nvSpPr>
        <p:spPr>
          <a:xfrm>
            <a:off x="7146941" y="6151431"/>
            <a:ext cx="2741613" cy="444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spcBef>
                <a:spcPts val="200"/>
              </a:spcBef>
              <a:defRPr b="1" sz="1000">
                <a:solidFill>
                  <a:srgbClr val="262626"/>
                </a:solidFill>
                <a:latin typeface="Trebuchet MS"/>
                <a:ea typeface="Trebuchet MS"/>
                <a:cs typeface="Trebuchet MS"/>
                <a:sym typeface="Trebuchet MS"/>
              </a:defRPr>
            </a:pPr>
            <a:r>
              <a:t>Wieliczka Salt Mine</a:t>
            </a:r>
          </a:p>
          <a:p>
            <a:pPr defTabSz="914400">
              <a:spcBef>
                <a:spcPts val="200"/>
              </a:spcBef>
              <a:defRPr b="1" sz="1000">
                <a:solidFill>
                  <a:srgbClr val="262626"/>
                </a:solidFill>
                <a:latin typeface="Trebuchet MS"/>
                <a:ea typeface="Trebuchet MS"/>
                <a:cs typeface="Trebuchet MS"/>
                <a:sym typeface="Trebuchet MS"/>
              </a:defRPr>
            </a:pPr>
            <a:r>
              <a:rPr b="0" sz="900"/>
              <a:t>World Heritage Site, product of work of tens of </a:t>
            </a:r>
            <a:endParaRPr b="0" sz="900"/>
          </a:p>
          <a:p>
            <a:pPr defTabSz="914400">
              <a:spcBef>
                <a:spcPts val="200"/>
              </a:spcBef>
              <a:defRPr b="1" sz="1000">
                <a:solidFill>
                  <a:srgbClr val="262626"/>
                </a:solidFill>
                <a:latin typeface="Trebuchet MS"/>
                <a:ea typeface="Trebuchet MS"/>
                <a:cs typeface="Trebuchet MS"/>
                <a:sym typeface="Trebuchet MS"/>
              </a:defRPr>
            </a:pPr>
            <a:r>
              <a:rPr b="0" sz="900"/>
              <a:t>generations of miners throughout history</a:t>
            </a:r>
          </a:p>
        </p:txBody>
      </p:sp>
      <p:sp>
        <p:nvSpPr>
          <p:cNvPr id="348" name="Tyniec Abbey…"/>
          <p:cNvSpPr txBox="1"/>
          <p:nvPr/>
        </p:nvSpPr>
        <p:spPr>
          <a:xfrm>
            <a:off x="7146941" y="8644628"/>
            <a:ext cx="2741613" cy="444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spcBef>
                <a:spcPts val="200"/>
              </a:spcBef>
              <a:defRPr sz="900">
                <a:solidFill>
                  <a:srgbClr val="262626"/>
                </a:solidFill>
                <a:latin typeface="Trebuchet MS"/>
                <a:ea typeface="Trebuchet MS"/>
                <a:cs typeface="Trebuchet MS"/>
                <a:sym typeface="Trebuchet MS"/>
              </a:defRPr>
            </a:pPr>
            <a:r>
              <a:rPr b="1" sz="1000"/>
              <a:t>Tyniec Abbey</a:t>
            </a:r>
            <a:endParaRPr b="1" sz="1000"/>
          </a:p>
          <a:p>
            <a:pPr defTabSz="914400">
              <a:spcBef>
                <a:spcPts val="200"/>
              </a:spcBef>
              <a:defRPr sz="900">
                <a:solidFill>
                  <a:srgbClr val="262626"/>
                </a:solidFill>
                <a:latin typeface="Trebuchet MS"/>
                <a:ea typeface="Trebuchet MS"/>
                <a:cs typeface="Trebuchet MS"/>
                <a:sym typeface="Trebuchet MS"/>
              </a:defRPr>
            </a:pPr>
            <a:r>
              <a:t>spectacular Benedictine abbey upon the riverbank,</a:t>
            </a:r>
          </a:p>
          <a:p>
            <a:pPr defTabSz="914400">
              <a:spcBef>
                <a:spcPts val="200"/>
              </a:spcBef>
              <a:defRPr sz="900">
                <a:solidFill>
                  <a:srgbClr val="262626"/>
                </a:solidFill>
                <a:latin typeface="Trebuchet MS"/>
                <a:ea typeface="Trebuchet MS"/>
                <a:cs typeface="Trebuchet MS"/>
                <a:sym typeface="Trebuchet MS"/>
              </a:defRPr>
            </a:pPr>
            <a:r>
              <a:t>12 km upstream from the Wawel Royal Castle</a:t>
            </a:r>
          </a:p>
        </p:txBody>
      </p:sp>
      <p:grpSp>
        <p:nvGrpSpPr>
          <p:cNvPr id="351" name="Grupuj"/>
          <p:cNvGrpSpPr/>
          <p:nvPr/>
        </p:nvGrpSpPr>
        <p:grpSpPr>
          <a:xfrm>
            <a:off x="602836" y="329293"/>
            <a:ext cx="2094145" cy="1130199"/>
            <a:chOff x="0" y="0"/>
            <a:chExt cx="2094144" cy="1130198"/>
          </a:xfrm>
        </p:grpSpPr>
        <p:pic>
          <p:nvPicPr>
            <p:cNvPr id="349" name="tlo_biale.jpg" descr="tlo_biale.jpg"/>
            <p:cNvPicPr>
              <a:picLocks noChangeAspect="0"/>
            </p:cNvPicPr>
            <p:nvPr/>
          </p:nvPicPr>
          <p:blipFill>
            <a:blip r:embed="rId14">
              <a:extLst/>
            </a:blip>
            <a:stretch>
              <a:fillRect/>
            </a:stretch>
          </p:blipFill>
          <p:spPr>
            <a:xfrm rot="16200000">
              <a:off x="526391" y="-468179"/>
              <a:ext cx="1099575" cy="2035932"/>
            </a:xfrm>
            <a:prstGeom prst="rect">
              <a:avLst/>
            </a:prstGeom>
            <a:ln w="12700" cap="flat">
              <a:noFill/>
              <a:miter lim="400000"/>
            </a:ln>
            <a:effectLst>
              <a:outerShdw sx="100000" sy="100000" kx="0" ky="0" algn="b" rotWithShape="0" blurRad="190500" dist="50800" dir="5400000">
                <a:srgbClr val="000000"/>
              </a:outerShdw>
            </a:effectLst>
          </p:spPr>
        </p:pic>
        <p:pic>
          <p:nvPicPr>
            <p:cNvPr id="350" name="LogoIAINLampShadowSized.png" descr="LogoIAINLampShadowSized.png"/>
            <p:cNvPicPr>
              <a:picLocks noChangeAspect="1"/>
            </p:cNvPicPr>
            <p:nvPr/>
          </p:nvPicPr>
          <p:blipFill>
            <a:blip r:embed="rId15">
              <a:extLst/>
            </a:blip>
            <a:srcRect l="0" t="0" r="0" b="0"/>
            <a:stretch>
              <a:fillRect/>
            </a:stretch>
          </p:blipFill>
          <p:spPr>
            <a:xfrm>
              <a:off x="0" y="30624"/>
              <a:ext cx="2089971" cy="1099575"/>
            </a:xfrm>
            <a:prstGeom prst="rect">
              <a:avLst/>
            </a:prstGeom>
            <a:ln w="12700" cap="flat">
              <a:noFill/>
              <a:miter lim="400000"/>
            </a:ln>
            <a:effectLst>
              <a:outerShdw sx="100000" sy="100000" kx="0" ky="0" algn="b" rotWithShape="0" blurRad="190500" dist="8455" dir="5400000">
                <a:srgbClr val="000000"/>
              </a:outerShdw>
            </a:effectLst>
          </p:spPr>
        </p:pic>
      </p:grpSp>
      <p:pic>
        <p:nvPicPr>
          <p:cNvPr id="352" name="Zrzut ekranu 2016-05-21 o 21.21.13.png" descr="Zrzut ekranu 2016-05-21 o 21.21.13.png"/>
          <p:cNvPicPr>
            <a:picLocks noChangeAspect="0"/>
          </p:cNvPicPr>
          <p:nvPr/>
        </p:nvPicPr>
        <p:blipFill>
          <a:blip r:embed="rId16">
            <a:extLst/>
          </a:blip>
          <a:stretch>
            <a:fillRect/>
          </a:stretch>
        </p:blipFill>
        <p:spPr>
          <a:xfrm>
            <a:off x="10167970" y="1628476"/>
            <a:ext cx="2164092" cy="6243705"/>
          </a:xfrm>
          <a:prstGeom prst="rect">
            <a:avLst/>
          </a:prstGeom>
          <a:ln w="12700">
            <a:miter lim="400000"/>
          </a:ln>
          <a:effectLst>
            <a:outerShdw sx="100000" sy="100000" kx="0" ky="0" algn="b" rotWithShape="0" blurRad="190500" dist="8455" dir="5400000">
              <a:srgbClr val="000000"/>
            </a:outerShdw>
          </a:effectLst>
        </p:spPr>
      </p:pic>
      <p:pic>
        <p:nvPicPr>
          <p:cNvPr id="353" name="herb krakow.png" descr="herb krakow.png"/>
          <p:cNvPicPr>
            <a:picLocks noChangeAspect="1"/>
          </p:cNvPicPr>
          <p:nvPr/>
        </p:nvPicPr>
        <p:blipFill>
          <a:blip r:embed="rId17">
            <a:extLst/>
          </a:blip>
          <a:srcRect l="0" t="3984" r="0" b="0"/>
          <a:stretch>
            <a:fillRect/>
          </a:stretch>
        </p:blipFill>
        <p:spPr>
          <a:xfrm>
            <a:off x="10826098" y="4123266"/>
            <a:ext cx="848114" cy="1254060"/>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ICE KrakĘw (2).jpg" descr="ICE KrakĘw (2).jpg"/>
          <p:cNvPicPr>
            <a:picLocks noChangeAspect="1"/>
          </p:cNvPicPr>
          <p:nvPr>
            <p:ph type="pic" idx="13"/>
          </p:nvPr>
        </p:nvPicPr>
        <p:blipFill>
          <a:blip r:embed="rId3">
            <a:extLst/>
          </a:blip>
          <a:srcRect l="0" t="328" r="0" b="328"/>
          <a:stretch>
            <a:fillRect/>
          </a:stretch>
        </p:blipFill>
        <p:spPr>
          <a:xfrm>
            <a:off x="5880277" y="2618747"/>
            <a:ext cx="6527417" cy="2844549"/>
          </a:xfrm>
          <a:prstGeom prst="rect">
            <a:avLst/>
          </a:prstGeom>
        </p:spPr>
      </p:pic>
      <p:sp>
        <p:nvSpPr>
          <p:cNvPr id="358" name="friendly atmosphere…"/>
          <p:cNvSpPr txBox="1"/>
          <p:nvPr>
            <p:ph type="body" sz="quarter" idx="1"/>
          </p:nvPr>
        </p:nvSpPr>
        <p:spPr>
          <a:xfrm>
            <a:off x="673100" y="5289602"/>
            <a:ext cx="4775200" cy="2874898"/>
          </a:xfrm>
          <a:prstGeom prst="rect">
            <a:avLst/>
          </a:prstGeom>
        </p:spPr>
        <p:txBody>
          <a:bodyPr/>
          <a:lstStyle/>
          <a:p>
            <a:pPr marL="214884" indent="-214884" defTabSz="429768">
              <a:spcBef>
                <a:spcPts val="2600"/>
              </a:spcBef>
              <a:buClr>
                <a:srgbClr val="FF2600"/>
              </a:buClr>
              <a:defRPr spc="45" sz="2256">
                <a:solidFill>
                  <a:srgbClr val="000000"/>
                </a:solidFill>
                <a:latin typeface="Arial Black"/>
                <a:ea typeface="Arial Black"/>
                <a:cs typeface="Arial Black"/>
                <a:sym typeface="Arial Black"/>
              </a:defRPr>
            </a:pPr>
            <a:r>
              <a:t>friendly atmosphere</a:t>
            </a:r>
          </a:p>
          <a:p>
            <a:pPr marL="214884" indent="-214884" defTabSz="429768">
              <a:spcBef>
                <a:spcPts val="2600"/>
              </a:spcBef>
              <a:buClr>
                <a:srgbClr val="FF2600"/>
              </a:buClr>
              <a:defRPr spc="45" sz="2256">
                <a:solidFill>
                  <a:srgbClr val="000000"/>
                </a:solidFill>
                <a:latin typeface="Arial Black"/>
                <a:ea typeface="Arial Black"/>
                <a:cs typeface="Arial Black"/>
                <a:sym typeface="Arial Black"/>
              </a:defRPr>
            </a:pPr>
            <a:r>
              <a:t>wonderful Congress Centre</a:t>
            </a:r>
          </a:p>
          <a:p>
            <a:pPr marL="214884" indent="-214884" defTabSz="429768">
              <a:spcBef>
                <a:spcPts val="2600"/>
              </a:spcBef>
              <a:buClr>
                <a:srgbClr val="FF2600"/>
              </a:buClr>
              <a:defRPr spc="45" sz="2256">
                <a:solidFill>
                  <a:srgbClr val="000000"/>
                </a:solidFill>
                <a:latin typeface="Arial Black"/>
                <a:ea typeface="Arial Black"/>
                <a:cs typeface="Arial Black"/>
                <a:sym typeface="Arial Black"/>
              </a:defRPr>
            </a:pPr>
            <a:r>
              <a:t>millennial city</a:t>
            </a:r>
          </a:p>
          <a:p>
            <a:pPr marL="214884" indent="-214884" defTabSz="429768">
              <a:spcBef>
                <a:spcPts val="2600"/>
              </a:spcBef>
              <a:buClr>
                <a:srgbClr val="FF2600"/>
              </a:buClr>
              <a:defRPr spc="45" sz="2256">
                <a:solidFill>
                  <a:srgbClr val="000000"/>
                </a:solidFill>
                <a:latin typeface="Arial Black"/>
                <a:ea typeface="Arial Black"/>
                <a:cs typeface="Arial Black"/>
                <a:sym typeface="Arial Black"/>
              </a:defRPr>
            </a:pPr>
            <a:r>
              <a:t>delicious food</a:t>
            </a:r>
          </a:p>
        </p:txBody>
      </p:sp>
      <p:pic>
        <p:nvPicPr>
          <p:cNvPr id="359" name="flaga_polska2.jpg" descr="flaga_polska2.jpg"/>
          <p:cNvPicPr>
            <a:picLocks noChangeAspect="0"/>
          </p:cNvPicPr>
          <p:nvPr/>
        </p:nvPicPr>
        <p:blipFill>
          <a:blip r:embed="rId4">
            <a:extLst/>
          </a:blip>
          <a:srcRect l="44" t="28923" r="44" b="28923"/>
          <a:stretch>
            <a:fillRect/>
          </a:stretch>
        </p:blipFill>
        <p:spPr>
          <a:xfrm>
            <a:off x="451364" y="294166"/>
            <a:ext cx="12012358" cy="1632747"/>
          </a:xfrm>
          <a:prstGeom prst="rect">
            <a:avLst/>
          </a:prstGeom>
          <a:ln w="12700">
            <a:miter lim="400000"/>
          </a:ln>
          <a:effectLst>
            <a:outerShdw sx="100000" sy="100000" kx="0" ky="0" algn="b" rotWithShape="0" blurRad="190500" dist="8455" dir="5400000">
              <a:srgbClr val="000000"/>
            </a:outerShdw>
          </a:effectLst>
        </p:spPr>
      </p:pic>
      <p:sp>
        <p:nvSpPr>
          <p:cNvPr id="360" name="IAIN World Congress"/>
          <p:cNvSpPr txBox="1"/>
          <p:nvPr/>
        </p:nvSpPr>
        <p:spPr>
          <a:xfrm>
            <a:off x="461421" y="360128"/>
            <a:ext cx="11992102" cy="7039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defRPr cap="all" spc="59" sz="3000">
                <a:solidFill>
                  <a:srgbClr val="000000"/>
                </a:solidFill>
                <a:latin typeface="Arial Black"/>
                <a:ea typeface="Arial Black"/>
                <a:cs typeface="Arial Black"/>
                <a:sym typeface="Arial Black"/>
              </a:defRPr>
            </a:lvl1pPr>
          </a:lstStyle>
          <a:p>
            <a:pPr/>
            <a:r>
              <a:t>IAIN World Congress</a:t>
            </a:r>
          </a:p>
        </p:txBody>
      </p:sp>
      <p:sp>
        <p:nvSpPr>
          <p:cNvPr id="361" name="Krakow 2024"/>
          <p:cNvSpPr txBox="1"/>
          <p:nvPr/>
        </p:nvSpPr>
        <p:spPr>
          <a:xfrm>
            <a:off x="461421" y="1227103"/>
            <a:ext cx="11992102" cy="7207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defRPr cap="all" spc="56" sz="2800">
                <a:solidFill>
                  <a:srgbClr val="000000"/>
                </a:solidFill>
                <a:latin typeface="Arial Black"/>
                <a:ea typeface="Arial Black"/>
                <a:cs typeface="Arial Black"/>
                <a:sym typeface="Arial Black"/>
              </a:defRPr>
            </a:lvl1pPr>
          </a:lstStyle>
          <a:p>
            <a:pPr/>
            <a:r>
              <a:t>Krakow 2024</a:t>
            </a:r>
          </a:p>
        </p:txBody>
      </p:sp>
      <p:pic>
        <p:nvPicPr>
          <p:cNvPr id="362" name="LogoIAINLampShadowSized.png" descr="LogoIAINLampShadowSized.png"/>
          <p:cNvPicPr>
            <a:picLocks noChangeAspect="1"/>
          </p:cNvPicPr>
          <p:nvPr/>
        </p:nvPicPr>
        <p:blipFill>
          <a:blip r:embed="rId5">
            <a:extLst/>
          </a:blip>
          <a:stretch>
            <a:fillRect/>
          </a:stretch>
        </p:blipFill>
        <p:spPr>
          <a:xfrm>
            <a:off x="585497" y="2619981"/>
            <a:ext cx="4036208" cy="2123528"/>
          </a:xfrm>
          <a:prstGeom prst="rect">
            <a:avLst/>
          </a:prstGeom>
          <a:ln w="12700">
            <a:miter lim="400000"/>
          </a:ln>
          <a:effectLst>
            <a:outerShdw sx="100000" sy="100000" kx="0" ky="0" algn="b" rotWithShape="0" blurRad="190500" dist="8455" dir="5400000">
              <a:srgbClr val="000000"/>
            </a:outerShdw>
          </a:effectLst>
        </p:spPr>
      </p:pic>
      <p:sp>
        <p:nvSpPr>
          <p:cNvPr id="363" name="an unforgettable impression only in Krakow"/>
          <p:cNvSpPr txBox="1"/>
          <p:nvPr/>
        </p:nvSpPr>
        <p:spPr>
          <a:xfrm>
            <a:off x="1920595" y="8912678"/>
            <a:ext cx="9073754"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cap="all">
                <a:solidFill>
                  <a:srgbClr val="FF2600"/>
                </a:solidFill>
                <a:latin typeface="Arial Black"/>
                <a:ea typeface="Arial Black"/>
                <a:cs typeface="Arial Black"/>
                <a:sym typeface="Arial Black"/>
              </a:defRPr>
            </a:lvl1pPr>
          </a:lstStyle>
          <a:p>
            <a:pPr/>
            <a:r>
              <a:t>an unforgettable impression only in Krakow</a:t>
            </a:r>
          </a:p>
        </p:txBody>
      </p:sp>
      <p:pic>
        <p:nvPicPr>
          <p:cNvPr id="364" name="wawel2.jpg" descr="wawel2.jpg"/>
          <p:cNvPicPr>
            <a:picLocks noChangeAspect="1"/>
          </p:cNvPicPr>
          <p:nvPr/>
        </p:nvPicPr>
        <p:blipFill>
          <a:blip r:embed="rId6">
            <a:extLst/>
          </a:blip>
          <a:stretch>
            <a:fillRect/>
          </a:stretch>
        </p:blipFill>
        <p:spPr>
          <a:xfrm>
            <a:off x="5880119" y="5883133"/>
            <a:ext cx="6527404" cy="2609563"/>
          </a:xfrm>
          <a:prstGeom prst="rect">
            <a:avLst/>
          </a:prstGeom>
          <a:ln w="12700">
            <a:miter lim="400000"/>
          </a:ln>
          <a:effectLst>
            <a:outerShdw sx="100000" sy="100000" kx="0" ky="0" algn="b" rotWithShape="0" blurRad="190500" dist="8455" dir="5400000">
              <a:srgbClr val="000000"/>
            </a:outerShdw>
          </a:effectLst>
        </p:spPr>
      </p:pic>
      <p:grpSp>
        <p:nvGrpSpPr>
          <p:cNvPr id="367" name="Logo_PNF.jpg"/>
          <p:cNvGrpSpPr/>
          <p:nvPr/>
        </p:nvGrpSpPr>
        <p:grpSpPr>
          <a:xfrm>
            <a:off x="8121843" y="5108557"/>
            <a:ext cx="2043957" cy="1405882"/>
            <a:chOff x="0" y="0"/>
            <a:chExt cx="2043956" cy="1405880"/>
          </a:xfrm>
        </p:grpSpPr>
        <p:pic>
          <p:nvPicPr>
            <p:cNvPr id="366" name="Logo_PNF.jpg" descr="Logo_PNF.jpg"/>
            <p:cNvPicPr>
              <a:picLocks noChangeAspect="1"/>
            </p:cNvPicPr>
            <p:nvPr/>
          </p:nvPicPr>
          <p:blipFill>
            <a:blip r:embed="rId7">
              <a:alphaModFix amt="80000"/>
              <a:extLst/>
            </a:blip>
            <a:stretch>
              <a:fillRect/>
            </a:stretch>
          </p:blipFill>
          <p:spPr>
            <a:xfrm>
              <a:off x="127000" y="88900"/>
              <a:ext cx="1789957" cy="1075681"/>
            </a:xfrm>
            <a:prstGeom prst="rect">
              <a:avLst/>
            </a:prstGeom>
            <a:ln>
              <a:noFill/>
            </a:ln>
            <a:effectLst/>
          </p:spPr>
        </p:pic>
        <p:pic>
          <p:nvPicPr>
            <p:cNvPr id="365" name="Logo_PNF.jpg" descr="Logo_PNF.jpg"/>
            <p:cNvPicPr>
              <a:picLocks noChangeAspect="0"/>
            </p:cNvPicPr>
            <p:nvPr/>
          </p:nvPicPr>
          <p:blipFill>
            <a:blip r:embed="rId8">
              <a:alphaModFix amt="80000"/>
              <a:extLst/>
            </a:blip>
            <a:stretch>
              <a:fillRect/>
            </a:stretch>
          </p:blipFill>
          <p:spPr>
            <a:xfrm>
              <a:off x="0" y="0"/>
              <a:ext cx="2043957" cy="140588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1" name="IAIN World…"/>
          <p:cNvSpPr txBox="1"/>
          <p:nvPr>
            <p:ph type="ctrTitle"/>
          </p:nvPr>
        </p:nvSpPr>
        <p:spPr>
          <a:xfrm>
            <a:off x="0" y="4838700"/>
            <a:ext cx="13004801" cy="2788196"/>
          </a:xfrm>
          <a:prstGeom prst="rect">
            <a:avLst/>
          </a:prstGeom>
        </p:spPr>
        <p:txBody>
          <a:bodyPr/>
          <a:lstStyle/>
          <a:p>
            <a:pPr>
              <a:defRPr spc="159" sz="8000"/>
            </a:pPr>
            <a:r>
              <a:t>IAIN World </a:t>
            </a:r>
          </a:p>
          <a:p>
            <a:pPr>
              <a:defRPr spc="159" sz="8000"/>
            </a:pPr>
            <a:r>
              <a:t>Congress 2024</a:t>
            </a:r>
          </a:p>
        </p:txBody>
      </p:sp>
      <p:sp>
        <p:nvSpPr>
          <p:cNvPr id="372" name="Krakow, POland"/>
          <p:cNvSpPr txBox="1"/>
          <p:nvPr>
            <p:ph type="subTitle" sz="quarter" idx="1"/>
          </p:nvPr>
        </p:nvSpPr>
        <p:spPr>
          <a:xfrm>
            <a:off x="177800" y="8204200"/>
            <a:ext cx="12954000" cy="1014959"/>
          </a:xfrm>
          <a:prstGeom prst="rect">
            <a:avLst/>
          </a:prstGeom>
        </p:spPr>
        <p:txBody>
          <a:bodyPr anchor="t"/>
          <a:lstStyle/>
          <a:p>
            <a:pPr/>
            <a:r>
              <a:t>Krakow, POland</a:t>
            </a:r>
          </a:p>
        </p:txBody>
      </p:sp>
      <p:pic>
        <p:nvPicPr>
          <p:cNvPr id="373" name="Logo_PNF.jpg" descr="Logo_PNF.jpg"/>
          <p:cNvPicPr>
            <a:picLocks noChangeAspect="1"/>
          </p:cNvPicPr>
          <p:nvPr/>
        </p:nvPicPr>
        <p:blipFill>
          <a:blip r:embed="rId3">
            <a:extLst/>
          </a:blip>
          <a:stretch>
            <a:fillRect/>
          </a:stretch>
        </p:blipFill>
        <p:spPr>
          <a:xfrm>
            <a:off x="9102145" y="968526"/>
            <a:ext cx="3062753" cy="1840573"/>
          </a:xfrm>
          <a:prstGeom prst="rect">
            <a:avLst/>
          </a:prstGeom>
          <a:ln w="12700">
            <a:miter lim="400000"/>
          </a:ln>
          <a:effectLst>
            <a:outerShdw sx="100000" sy="100000" kx="0" ky="0" algn="b" rotWithShape="0" blurRad="190500" dist="50800" dir="5400000">
              <a:srgbClr val="000000"/>
            </a:outerShdw>
          </a:effectLst>
        </p:spPr>
      </p:pic>
      <p:grpSp>
        <p:nvGrpSpPr>
          <p:cNvPr id="376" name="Grupuj"/>
          <p:cNvGrpSpPr/>
          <p:nvPr/>
        </p:nvGrpSpPr>
        <p:grpSpPr>
          <a:xfrm>
            <a:off x="839903" y="955826"/>
            <a:ext cx="3410398" cy="1840574"/>
            <a:chOff x="0" y="0"/>
            <a:chExt cx="3410397" cy="1840572"/>
          </a:xfrm>
        </p:grpSpPr>
        <p:pic>
          <p:nvPicPr>
            <p:cNvPr id="374" name="tlo_biale.jpg" descr="tlo_biale.jpg"/>
            <p:cNvPicPr>
              <a:picLocks noChangeAspect="0"/>
            </p:cNvPicPr>
            <p:nvPr/>
          </p:nvPicPr>
          <p:blipFill>
            <a:blip r:embed="rId4">
              <a:extLst/>
            </a:blip>
            <a:stretch>
              <a:fillRect/>
            </a:stretch>
          </p:blipFill>
          <p:spPr>
            <a:xfrm rot="16200000">
              <a:off x="857249" y="-762448"/>
              <a:ext cx="1790701" cy="3315596"/>
            </a:xfrm>
            <a:prstGeom prst="rect">
              <a:avLst/>
            </a:prstGeom>
            <a:ln w="12700" cap="flat">
              <a:noFill/>
              <a:miter lim="400000"/>
            </a:ln>
            <a:effectLst>
              <a:outerShdw sx="100000" sy="100000" kx="0" ky="0" algn="b" rotWithShape="0" blurRad="190500" dist="50800" dir="5400000">
                <a:srgbClr val="000000"/>
              </a:outerShdw>
            </a:effectLst>
          </p:spPr>
        </p:pic>
        <p:pic>
          <p:nvPicPr>
            <p:cNvPr id="375" name="LogoIAINLampShadowSized.png" descr="LogoIAINLampShadowSized.png"/>
            <p:cNvPicPr>
              <a:picLocks noChangeAspect="1"/>
            </p:cNvPicPr>
            <p:nvPr/>
          </p:nvPicPr>
          <p:blipFill>
            <a:blip r:embed="rId5">
              <a:extLst/>
            </a:blip>
            <a:srcRect l="0" t="0" r="0" b="0"/>
            <a:stretch>
              <a:fillRect/>
            </a:stretch>
          </p:blipFill>
          <p:spPr>
            <a:xfrm>
              <a:off x="0" y="49872"/>
              <a:ext cx="3403600" cy="1790701"/>
            </a:xfrm>
            <a:prstGeom prst="rect">
              <a:avLst/>
            </a:prstGeom>
            <a:ln w="12700" cap="flat">
              <a:noFill/>
              <a:miter lim="400000"/>
            </a:ln>
            <a:effectLst>
              <a:outerShdw sx="100000" sy="100000" kx="0" ky="0" algn="b" rotWithShape="0" blurRad="190500" dist="8455" dir="540000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67" name="Owal"/>
          <p:cNvSpPr/>
          <p:nvPr/>
        </p:nvSpPr>
        <p:spPr>
          <a:xfrm>
            <a:off x="7760592" y="7323403"/>
            <a:ext cx="274509" cy="239756"/>
          </a:xfrm>
          <a:prstGeom prst="ellipse">
            <a:avLst/>
          </a:prstGeom>
          <a:blipFill>
            <a:blip r:embed="rId4"/>
          </a:blipFill>
          <a:ln w="12700">
            <a:miter lim="400000"/>
          </a:ln>
        </p:spPr>
        <p:txBody>
          <a:bodyPr lIns="50800" tIns="50800" rIns="50800" bIns="50800" anchor="ctr"/>
          <a:lstStyle/>
          <a:p>
            <a:pPr>
              <a:defRPr cap="all" spc="32" sz="1600">
                <a:solidFill>
                  <a:srgbClr val="FFFFFF"/>
                </a:solidFill>
                <a:latin typeface="+mn-lt"/>
                <a:ea typeface="+mn-ea"/>
                <a:cs typeface="+mn-cs"/>
                <a:sym typeface="Futura"/>
              </a:defRPr>
            </a:pPr>
          </a:p>
        </p:txBody>
      </p:sp>
      <p:pic>
        <p:nvPicPr>
          <p:cNvPr id="168" name="herb krakow.png" descr="herb krakow.png"/>
          <p:cNvPicPr>
            <a:picLocks noChangeAspect="1"/>
          </p:cNvPicPr>
          <p:nvPr/>
        </p:nvPicPr>
        <p:blipFill>
          <a:blip r:embed="rId5">
            <a:extLst/>
          </a:blip>
          <a:srcRect l="0" t="3984" r="0" b="0"/>
          <a:stretch>
            <a:fillRect/>
          </a:stretch>
        </p:blipFill>
        <p:spPr>
          <a:xfrm>
            <a:off x="8545258" y="6240579"/>
            <a:ext cx="603867" cy="892904"/>
          </a:xfrm>
          <a:prstGeom prst="rect">
            <a:avLst/>
          </a:prstGeom>
          <a:ln w="12700">
            <a:miter lim="400000"/>
          </a:ln>
          <a:effectLst>
            <a:outerShdw sx="100000" sy="100000" kx="0" ky="0" algn="b" rotWithShape="0" blurRad="190500" dist="8455" dir="5400000">
              <a:srgbClr val="000000"/>
            </a:outerShdw>
          </a:effectLst>
        </p:spPr>
      </p:pic>
      <p:sp>
        <p:nvSpPr>
          <p:cNvPr id="169" name="KRAKÓW"/>
          <p:cNvSpPr txBox="1"/>
          <p:nvPr/>
        </p:nvSpPr>
        <p:spPr>
          <a:xfrm>
            <a:off x="8112997" y="7096052"/>
            <a:ext cx="1468219"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latin typeface="Chalkduster"/>
                <a:ea typeface="Chalkduster"/>
                <a:cs typeface="Chalkduster"/>
                <a:sym typeface="Chalkduster"/>
              </a:defRPr>
            </a:lvl1pPr>
          </a:lstStyle>
          <a:p>
            <a:pPr/>
            <a:r>
              <a:t>KRAKÓW</a:t>
            </a:r>
          </a:p>
        </p:txBody>
      </p:sp>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grpSp>
        <p:nvGrpSpPr>
          <p:cNvPr id="175" name="Grupuj"/>
          <p:cNvGrpSpPr/>
          <p:nvPr/>
        </p:nvGrpSpPr>
        <p:grpSpPr>
          <a:xfrm rot="10800000">
            <a:off x="7289799" y="535922"/>
            <a:ext cx="448654" cy="397329"/>
            <a:chOff x="0" y="0"/>
            <a:chExt cx="448652" cy="397327"/>
          </a:xfrm>
        </p:grpSpPr>
        <p:pic>
          <p:nvPicPr>
            <p:cNvPr id="173" name="Zrzut ekranu 2015-10-17 o 13.32.39.png" descr="Zrzut ekranu 2015-10-17 o 13.32.39.png"/>
            <p:cNvPicPr>
              <a:picLocks noChangeAspect="1"/>
            </p:cNvPicPr>
            <p:nvPr/>
          </p:nvPicPr>
          <p:blipFill>
            <a:blip r:embed="rId4">
              <a:extLst/>
            </a:blip>
            <a:stretch>
              <a:fillRect/>
            </a:stretch>
          </p:blipFill>
          <p:spPr>
            <a:xfrm rot="2162280">
              <a:off x="94280" y="63563"/>
              <a:ext cx="303977" cy="270202"/>
            </a:xfrm>
            <a:prstGeom prst="rect">
              <a:avLst/>
            </a:prstGeom>
            <a:ln w="12700" cap="flat">
              <a:noFill/>
              <a:miter lim="400000"/>
            </a:ln>
            <a:effectLst/>
          </p:spPr>
        </p:pic>
        <p:sp>
          <p:nvSpPr>
            <p:cNvPr id="174" name="Prostokąt"/>
            <p:cNvSpPr/>
            <p:nvPr/>
          </p:nvSpPr>
          <p:spPr>
            <a:xfrm>
              <a:off x="0" y="106390"/>
              <a:ext cx="146877" cy="184548"/>
            </a:xfrm>
            <a:prstGeom prst="rect">
              <a:avLst/>
            </a:prstGeom>
            <a:blipFill rotWithShape="1">
              <a:blip r:embed="rId5"/>
              <a:srcRect l="0" t="0" r="0" b="0"/>
              <a:tile tx="0" ty="0" sx="100000" sy="100000" flip="none" algn="tl"/>
            </a:blip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grpSp>
      <p:grpSp>
        <p:nvGrpSpPr>
          <p:cNvPr id="178" name="Grupuj"/>
          <p:cNvGrpSpPr/>
          <p:nvPr/>
        </p:nvGrpSpPr>
        <p:grpSpPr>
          <a:xfrm>
            <a:off x="11760200" y="6640389"/>
            <a:ext cx="448653" cy="397328"/>
            <a:chOff x="0" y="0"/>
            <a:chExt cx="448652" cy="397327"/>
          </a:xfrm>
        </p:grpSpPr>
        <p:pic>
          <p:nvPicPr>
            <p:cNvPr id="176" name="Zrzut ekranu 2015-10-17 o 13.32.39.png" descr="Zrzut ekranu 2015-10-17 o 13.32.39.png"/>
            <p:cNvPicPr>
              <a:picLocks noChangeAspect="1"/>
            </p:cNvPicPr>
            <p:nvPr/>
          </p:nvPicPr>
          <p:blipFill>
            <a:blip r:embed="rId4">
              <a:extLst/>
            </a:blip>
            <a:stretch>
              <a:fillRect/>
            </a:stretch>
          </p:blipFill>
          <p:spPr>
            <a:xfrm rot="2162280">
              <a:off x="94280" y="63563"/>
              <a:ext cx="303977" cy="270202"/>
            </a:xfrm>
            <a:prstGeom prst="rect">
              <a:avLst/>
            </a:prstGeom>
            <a:ln w="12700" cap="flat">
              <a:noFill/>
              <a:miter lim="400000"/>
            </a:ln>
            <a:effectLst/>
          </p:spPr>
        </p:pic>
        <p:sp>
          <p:nvSpPr>
            <p:cNvPr id="177" name="Prostokąt"/>
            <p:cNvSpPr/>
            <p:nvPr/>
          </p:nvSpPr>
          <p:spPr>
            <a:xfrm>
              <a:off x="0" y="106390"/>
              <a:ext cx="146877" cy="184548"/>
            </a:xfrm>
            <a:prstGeom prst="rect">
              <a:avLst/>
            </a:prstGeom>
            <a:blipFill rotWithShape="1">
              <a:blip r:embed="rId6"/>
              <a:srcRect l="0" t="0" r="0" b="0"/>
              <a:tile tx="0" ty="0" sx="100000" sy="100000" flip="none" algn="tl"/>
            </a:blip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grpSp>
      <p:grpSp>
        <p:nvGrpSpPr>
          <p:cNvPr id="181" name="Grupuj"/>
          <p:cNvGrpSpPr/>
          <p:nvPr/>
        </p:nvGrpSpPr>
        <p:grpSpPr>
          <a:xfrm>
            <a:off x="12488333" y="1514228"/>
            <a:ext cx="448654" cy="397329"/>
            <a:chOff x="0" y="0"/>
            <a:chExt cx="448652" cy="397327"/>
          </a:xfrm>
        </p:grpSpPr>
        <p:pic>
          <p:nvPicPr>
            <p:cNvPr id="179" name="Zrzut ekranu 2015-10-17 o 13.32.39.png" descr="Zrzut ekranu 2015-10-17 o 13.32.39.png"/>
            <p:cNvPicPr>
              <a:picLocks noChangeAspect="1"/>
            </p:cNvPicPr>
            <p:nvPr/>
          </p:nvPicPr>
          <p:blipFill>
            <a:blip r:embed="rId4">
              <a:extLst/>
            </a:blip>
            <a:stretch>
              <a:fillRect/>
            </a:stretch>
          </p:blipFill>
          <p:spPr>
            <a:xfrm rot="2162280">
              <a:off x="94280" y="63563"/>
              <a:ext cx="303977" cy="270202"/>
            </a:xfrm>
            <a:prstGeom prst="rect">
              <a:avLst/>
            </a:prstGeom>
            <a:ln w="12700" cap="flat">
              <a:noFill/>
              <a:miter lim="400000"/>
            </a:ln>
            <a:effectLst/>
          </p:spPr>
        </p:pic>
        <p:sp>
          <p:nvSpPr>
            <p:cNvPr id="180" name="Prostokąt"/>
            <p:cNvSpPr/>
            <p:nvPr/>
          </p:nvSpPr>
          <p:spPr>
            <a:xfrm>
              <a:off x="0" y="106390"/>
              <a:ext cx="146877" cy="184548"/>
            </a:xfrm>
            <a:prstGeom prst="rect">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grpSp>
      <p:sp>
        <p:nvSpPr>
          <p:cNvPr id="182" name="Prostokąt"/>
          <p:cNvSpPr/>
          <p:nvPr/>
        </p:nvSpPr>
        <p:spPr>
          <a:xfrm>
            <a:off x="10908596" y="8882946"/>
            <a:ext cx="2094145" cy="556655"/>
          </a:xfrm>
          <a:prstGeom prst="rect">
            <a:avLst/>
          </a:prstGeom>
          <a:blipFill>
            <a:blip r:embed="rId8"/>
          </a:blipFill>
          <a:ln w="12700">
            <a:miter lim="400000"/>
          </a:ln>
        </p:spPr>
        <p:txBody>
          <a:bodyPr lIns="50800" tIns="50800" rIns="50800" bIns="50800" anchor="ctr"/>
          <a:lstStyle/>
          <a:p>
            <a:pPr>
              <a:defRPr cap="all" spc="32" sz="1600">
                <a:solidFill>
                  <a:srgbClr val="FFFFFF"/>
                </a:solidFill>
                <a:latin typeface="+mn-lt"/>
                <a:ea typeface="+mn-ea"/>
                <a:cs typeface="+mn-cs"/>
                <a:sym typeface="Futura"/>
              </a:defRPr>
            </a:pPr>
          </a:p>
        </p:txBody>
      </p:sp>
      <p:sp>
        <p:nvSpPr>
          <p:cNvPr id="222" name="Linia łącząca"/>
          <p:cNvSpPr/>
          <p:nvPr/>
        </p:nvSpPr>
        <p:spPr>
          <a:xfrm>
            <a:off x="9167397" y="6839053"/>
            <a:ext cx="2766330" cy="372440"/>
          </a:xfrm>
          <a:custGeom>
            <a:avLst/>
            <a:gdLst/>
            <a:ahLst/>
            <a:cxnLst>
              <a:cxn ang="0">
                <a:pos x="wd2" y="hd2"/>
              </a:cxn>
              <a:cxn ang="5400000">
                <a:pos x="wd2" y="hd2"/>
              </a:cxn>
              <a:cxn ang="10800000">
                <a:pos x="wd2" y="hd2"/>
              </a:cxn>
              <a:cxn ang="16200000">
                <a:pos x="wd2" y="hd2"/>
              </a:cxn>
            </a:cxnLst>
            <a:rect l="0" t="0" r="r" b="b"/>
            <a:pathLst>
              <a:path w="21600" h="16268" fill="norm" stroke="1" extrusionOk="0">
                <a:moveTo>
                  <a:pt x="0" y="3937"/>
                </a:moveTo>
                <a:cubicBezTo>
                  <a:pt x="8752" y="21600"/>
                  <a:pt x="15952" y="20288"/>
                  <a:pt x="21600" y="0"/>
                </a:cubicBezTo>
              </a:path>
            </a:pathLst>
          </a:custGeom>
          <a:ln w="76200">
            <a:solidFill>
              <a:srgbClr val="F99A7A"/>
            </a:solidFill>
            <a:miter lim="400000"/>
          </a:ln>
        </p:spPr>
        <p:txBody>
          <a:bodyPr/>
          <a:lstStyle/>
          <a:p>
            <a:pPr/>
          </a:p>
        </p:txBody>
      </p:sp>
      <p:sp>
        <p:nvSpPr>
          <p:cNvPr id="223" name="Linia łącząca"/>
          <p:cNvSpPr/>
          <p:nvPr/>
        </p:nvSpPr>
        <p:spPr>
          <a:xfrm>
            <a:off x="8278827" y="1805138"/>
            <a:ext cx="4341027" cy="2180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9520" y="16638"/>
                  <a:pt x="16720" y="9438"/>
                  <a:pt x="21600" y="0"/>
                </a:cubicBezTo>
              </a:path>
            </a:pathLst>
          </a:custGeom>
          <a:ln w="76200">
            <a:solidFill>
              <a:srgbClr val="F99A7A"/>
            </a:solidFill>
            <a:miter lim="400000"/>
          </a:ln>
        </p:spPr>
        <p:txBody>
          <a:bodyPr/>
          <a:lstStyle/>
          <a:p>
            <a:pPr/>
          </a:p>
        </p:txBody>
      </p:sp>
      <p:sp>
        <p:nvSpPr>
          <p:cNvPr id="185" name="LWOW"/>
          <p:cNvSpPr txBox="1"/>
          <p:nvPr/>
        </p:nvSpPr>
        <p:spPr>
          <a:xfrm>
            <a:off x="12056288" y="6805083"/>
            <a:ext cx="508491" cy="26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900">
                <a:solidFill>
                  <a:srgbClr val="F0A27E"/>
                </a:solidFill>
                <a:latin typeface="Arial Black"/>
                <a:ea typeface="Arial Black"/>
                <a:cs typeface="Arial Black"/>
                <a:sym typeface="Arial Black"/>
              </a:defRPr>
            </a:lvl1pPr>
          </a:lstStyle>
          <a:p>
            <a:pPr/>
            <a:r>
              <a:t>LWOW</a:t>
            </a:r>
          </a:p>
        </p:txBody>
      </p:sp>
      <p:sp>
        <p:nvSpPr>
          <p:cNvPr id="224" name="Linia łącząca"/>
          <p:cNvSpPr/>
          <p:nvPr/>
        </p:nvSpPr>
        <p:spPr>
          <a:xfrm>
            <a:off x="6339960" y="879374"/>
            <a:ext cx="1121746" cy="409792"/>
          </a:xfrm>
          <a:custGeom>
            <a:avLst/>
            <a:gdLst/>
            <a:ahLst/>
            <a:cxnLst>
              <a:cxn ang="0">
                <a:pos x="wd2" y="hd2"/>
              </a:cxn>
              <a:cxn ang="5400000">
                <a:pos x="wd2" y="hd2"/>
              </a:cxn>
              <a:cxn ang="10800000">
                <a:pos x="wd2" y="hd2"/>
              </a:cxn>
              <a:cxn ang="16200000">
                <a:pos x="wd2" y="hd2"/>
              </a:cxn>
            </a:cxnLst>
            <a:rect l="0" t="0" r="r" b="b"/>
            <a:pathLst>
              <a:path w="21600" h="17242" fill="norm" stroke="1" extrusionOk="0">
                <a:moveTo>
                  <a:pt x="0" y="12786"/>
                </a:moveTo>
                <a:cubicBezTo>
                  <a:pt x="10893" y="21600"/>
                  <a:pt x="18093" y="17338"/>
                  <a:pt x="21600" y="0"/>
                </a:cubicBezTo>
              </a:path>
            </a:pathLst>
          </a:custGeom>
          <a:ln w="76200">
            <a:solidFill>
              <a:srgbClr val="F99A7A"/>
            </a:solidFill>
            <a:miter lim="400000"/>
          </a:ln>
        </p:spPr>
        <p:txBody>
          <a:bodyPr/>
          <a:lstStyle/>
          <a:p>
            <a:pPr/>
          </a:p>
        </p:txBody>
      </p:sp>
      <p:sp>
        <p:nvSpPr>
          <p:cNvPr id="187" name="MINSK"/>
          <p:cNvSpPr txBox="1"/>
          <p:nvPr/>
        </p:nvSpPr>
        <p:spPr>
          <a:xfrm>
            <a:off x="12442843" y="2038349"/>
            <a:ext cx="539633" cy="26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900">
                <a:solidFill>
                  <a:srgbClr val="F0A27E"/>
                </a:solidFill>
                <a:latin typeface="Arial Black"/>
                <a:ea typeface="Arial Black"/>
                <a:cs typeface="Arial Black"/>
                <a:sym typeface="Arial Black"/>
              </a:defRPr>
            </a:lvl1pPr>
          </a:lstStyle>
          <a:p>
            <a:pPr/>
            <a:r>
              <a:t>MINSK</a:t>
            </a:r>
          </a:p>
        </p:txBody>
      </p:sp>
      <p:sp>
        <p:nvSpPr>
          <p:cNvPr id="188" name="KALININGRAD"/>
          <p:cNvSpPr txBox="1"/>
          <p:nvPr/>
        </p:nvSpPr>
        <p:spPr>
          <a:xfrm>
            <a:off x="7603312" y="601236"/>
            <a:ext cx="1015976" cy="26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900">
                <a:solidFill>
                  <a:srgbClr val="F0A27E"/>
                </a:solidFill>
                <a:latin typeface="Arial Black"/>
                <a:ea typeface="Arial Black"/>
                <a:cs typeface="Arial Black"/>
                <a:sym typeface="Arial Black"/>
              </a:defRPr>
            </a:lvl1pPr>
          </a:lstStyle>
          <a:p>
            <a:pPr/>
            <a:r>
              <a:t>KALININGRAD</a:t>
            </a:r>
          </a:p>
        </p:txBody>
      </p:sp>
      <p:grpSp>
        <p:nvGrpSpPr>
          <p:cNvPr id="191" name="Grupuj"/>
          <p:cNvGrpSpPr/>
          <p:nvPr/>
        </p:nvGrpSpPr>
        <p:grpSpPr>
          <a:xfrm>
            <a:off x="228600" y="431864"/>
            <a:ext cx="5647128" cy="2562056"/>
            <a:chOff x="0" y="0"/>
            <a:chExt cx="5647127" cy="2562055"/>
          </a:xfrm>
        </p:grpSpPr>
        <p:sp>
          <p:nvSpPr>
            <p:cNvPr id="189" name="Prostokąt"/>
            <p:cNvSpPr/>
            <p:nvPr/>
          </p:nvSpPr>
          <p:spPr>
            <a:xfrm>
              <a:off x="0" y="0"/>
              <a:ext cx="5647128" cy="2562056"/>
            </a:xfrm>
            <a:prstGeom prst="rect">
              <a:avLst/>
            </a:prstGeom>
            <a:blipFill rotWithShape="1">
              <a:blip r:embed="rId9"/>
              <a:srcRect l="0" t="0" r="0" b="0"/>
              <a:tile tx="0" ty="0" sx="100000" sy="100000" flip="none" algn="tl"/>
            </a:blip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pic>
          <p:nvPicPr>
            <p:cNvPr id="190" name="Zrzut ekranu 2015-10-17 o 13.44.15.png" descr="Zrzut ekranu 2015-10-17 o 13.44.15.png"/>
            <p:cNvPicPr>
              <a:picLocks noChangeAspect="1"/>
            </p:cNvPicPr>
            <p:nvPr/>
          </p:nvPicPr>
          <p:blipFill>
            <a:blip r:embed="rId10">
              <a:extLst/>
            </a:blip>
            <a:stretch>
              <a:fillRect/>
            </a:stretch>
          </p:blipFill>
          <p:spPr>
            <a:xfrm>
              <a:off x="842433" y="108795"/>
              <a:ext cx="2769995" cy="759039"/>
            </a:xfrm>
            <a:prstGeom prst="rect">
              <a:avLst/>
            </a:prstGeom>
            <a:ln w="12700" cap="flat">
              <a:noFill/>
              <a:miter lim="400000"/>
            </a:ln>
            <a:effectLst>
              <a:outerShdw sx="100000" sy="100000" kx="0" ky="0" algn="b" rotWithShape="0" blurRad="190500" dist="8455" dir="5400000">
                <a:srgbClr val="000000"/>
              </a:outerShdw>
            </a:effectLst>
          </p:spPr>
        </p:pic>
      </p:grpSp>
      <p:grpSp>
        <p:nvGrpSpPr>
          <p:cNvPr id="211" name="Grupuj"/>
          <p:cNvGrpSpPr/>
          <p:nvPr/>
        </p:nvGrpSpPr>
        <p:grpSpPr>
          <a:xfrm>
            <a:off x="7890933" y="410911"/>
            <a:ext cx="4992197" cy="4092277"/>
            <a:chOff x="0" y="0"/>
            <a:chExt cx="4992196" cy="4092276"/>
          </a:xfrm>
        </p:grpSpPr>
        <p:sp>
          <p:nvSpPr>
            <p:cNvPr id="192" name="Prostokąt"/>
            <p:cNvSpPr/>
            <p:nvPr/>
          </p:nvSpPr>
          <p:spPr>
            <a:xfrm>
              <a:off x="0" y="41769"/>
              <a:ext cx="4947436" cy="3904523"/>
            </a:xfrm>
            <a:prstGeom prst="rect">
              <a:avLst/>
            </a:prstGeom>
            <a:blipFill rotWithShape="1">
              <a:blip r:embed="rId11"/>
              <a:srcRect l="0" t="0" r="0" b="0"/>
              <a:tile tx="0" ty="0" sx="100000" sy="100000" flip="none" algn="tl"/>
            </a:blip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193" name="10 hotels…"/>
            <p:cNvSpPr txBox="1"/>
            <p:nvPr/>
          </p:nvSpPr>
          <p:spPr>
            <a:xfrm>
              <a:off x="2159396" y="862292"/>
              <a:ext cx="2832801" cy="32299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p>
              <a:pPr marL="48894" indent="-48894" algn="l" defTabSz="352043">
                <a:lnSpc>
                  <a:spcPct val="150000"/>
                </a:lnSpc>
                <a:buClr>
                  <a:srgbClr val="FFFFFF"/>
                </a:buClr>
                <a:buSzPct val="100000"/>
                <a:buChar char="-"/>
                <a:defRPr spc="73" sz="1848">
                  <a:solidFill>
                    <a:srgbClr val="FFFFFF"/>
                  </a:solidFill>
                  <a:latin typeface="+mn-lt"/>
                  <a:ea typeface="+mn-ea"/>
                  <a:cs typeface="+mn-cs"/>
                  <a:sym typeface="Futura"/>
                </a:defRPr>
              </a:pPr>
              <a:r>
                <a:t> 10 hotels</a:t>
              </a:r>
            </a:p>
            <a:p>
              <a:pPr marL="48894" indent="-48894" algn="l" defTabSz="352043">
                <a:lnSpc>
                  <a:spcPct val="150000"/>
                </a:lnSpc>
                <a:buClr>
                  <a:srgbClr val="FFFFFF"/>
                </a:buClr>
                <a:buSzPct val="100000"/>
                <a:buChar char="-"/>
                <a:defRPr spc="73" sz="1848">
                  <a:solidFill>
                    <a:srgbClr val="FFFFFF"/>
                  </a:solidFill>
                  <a:latin typeface="+mn-lt"/>
                  <a:ea typeface="+mn-ea"/>
                  <a:cs typeface="+mn-cs"/>
                  <a:sym typeface="Futura"/>
                </a:defRPr>
              </a:pPr>
              <a:r>
                <a:t> 32 hotels</a:t>
              </a:r>
            </a:p>
            <a:p>
              <a:pPr marL="48894" indent="-48894" algn="l" defTabSz="352043">
                <a:lnSpc>
                  <a:spcPct val="150000"/>
                </a:lnSpc>
                <a:buClr>
                  <a:srgbClr val="FFFFFF"/>
                </a:buClr>
                <a:buSzPct val="100000"/>
                <a:buChar char="-"/>
                <a:defRPr spc="73" sz="1848">
                  <a:solidFill>
                    <a:srgbClr val="FFFFFF"/>
                  </a:solidFill>
                  <a:latin typeface="+mn-lt"/>
                  <a:ea typeface="+mn-ea"/>
                  <a:cs typeface="+mn-cs"/>
                  <a:sym typeface="Futura"/>
                </a:defRPr>
              </a:pPr>
              <a:r>
                <a:t> 81 hotels</a:t>
              </a:r>
            </a:p>
            <a:p>
              <a:pPr marL="48894" indent="-48894" algn="l" defTabSz="352043">
                <a:lnSpc>
                  <a:spcPct val="150000"/>
                </a:lnSpc>
                <a:buClr>
                  <a:srgbClr val="FFFFFF"/>
                </a:buClr>
                <a:buSzPct val="100000"/>
                <a:buChar char="-"/>
                <a:defRPr spc="73" sz="1848">
                  <a:solidFill>
                    <a:srgbClr val="FFFFFF"/>
                  </a:solidFill>
                  <a:latin typeface="+mn-lt"/>
                  <a:ea typeface="+mn-ea"/>
                  <a:cs typeface="+mn-cs"/>
                  <a:sym typeface="Futura"/>
                </a:defRPr>
              </a:pPr>
              <a:r>
                <a:t> 7 hotels</a:t>
              </a:r>
            </a:p>
            <a:p>
              <a:pPr marL="48894" indent="-48894" algn="l" defTabSz="352043">
                <a:lnSpc>
                  <a:spcPct val="150000"/>
                </a:lnSpc>
                <a:buClr>
                  <a:srgbClr val="FFFFFF"/>
                </a:buClr>
                <a:buSzPct val="100000"/>
                <a:buChar char="-"/>
                <a:defRPr spc="73" sz="1848">
                  <a:solidFill>
                    <a:srgbClr val="FFFFFF"/>
                  </a:solidFill>
                  <a:latin typeface="+mn-lt"/>
                  <a:ea typeface="+mn-ea"/>
                  <a:cs typeface="+mn-cs"/>
                  <a:sym typeface="Futura"/>
                </a:defRPr>
              </a:pPr>
              <a:r>
                <a:t> 1 hotel</a:t>
              </a:r>
            </a:p>
            <a:p>
              <a:pPr marL="48894" indent="-48894" algn="l" defTabSz="352043">
                <a:lnSpc>
                  <a:spcPct val="150000"/>
                </a:lnSpc>
                <a:buClr>
                  <a:srgbClr val="FFFFFF"/>
                </a:buClr>
                <a:buSzPct val="100000"/>
                <a:buChar char="-"/>
                <a:defRPr spc="73" sz="1848">
                  <a:solidFill>
                    <a:srgbClr val="FFFFFF"/>
                  </a:solidFill>
                  <a:latin typeface="+mn-lt"/>
                  <a:ea typeface="+mn-ea"/>
                  <a:cs typeface="+mn-cs"/>
                  <a:sym typeface="Futura"/>
                </a:defRPr>
              </a:pPr>
              <a:r>
                <a:t> 858 hotels,guesthouse</a:t>
              </a:r>
            </a:p>
          </p:txBody>
        </p:sp>
        <p:sp>
          <p:nvSpPr>
            <p:cNvPr id="194" name="992 HOTELS"/>
            <p:cNvSpPr txBox="1"/>
            <p:nvPr/>
          </p:nvSpPr>
          <p:spPr>
            <a:xfrm>
              <a:off x="1247055" y="0"/>
              <a:ext cx="2832801" cy="8894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defTabSz="411479">
                <a:defRPr spc="136" sz="3420">
                  <a:solidFill>
                    <a:srgbClr val="FFFFFF"/>
                  </a:solidFill>
                  <a:latin typeface="Arial Black"/>
                  <a:ea typeface="Arial Black"/>
                  <a:cs typeface="Arial Black"/>
                  <a:sym typeface="Arial Black"/>
                </a:defRPr>
              </a:lvl1pPr>
            </a:lstStyle>
            <a:p>
              <a:pPr/>
              <a:r>
                <a:t>992 HOTELS</a:t>
              </a:r>
            </a:p>
          </p:txBody>
        </p:sp>
        <p:sp>
          <p:nvSpPr>
            <p:cNvPr id="195" name="Gwiazda"/>
            <p:cNvSpPr/>
            <p:nvPr/>
          </p:nvSpPr>
          <p:spPr>
            <a:xfrm>
              <a:off x="159458" y="891082"/>
              <a:ext cx="346186" cy="369508"/>
            </a:xfrm>
            <a:prstGeom prst="star5">
              <a:avLst>
                <a:gd name="adj" fmla="val 19100"/>
                <a:gd name="hf" fmla="val 105146"/>
                <a:gd name="vf" fmla="val 110557"/>
              </a:avLst>
            </a:prstGeom>
            <a:solidFill>
              <a:srgbClr val="FFFFFF"/>
            </a:solid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196" name="Gwiazda"/>
            <p:cNvSpPr/>
            <p:nvPr/>
          </p:nvSpPr>
          <p:spPr>
            <a:xfrm>
              <a:off x="534241" y="891082"/>
              <a:ext cx="346186" cy="369508"/>
            </a:xfrm>
            <a:prstGeom prst="star5">
              <a:avLst>
                <a:gd name="adj" fmla="val 19100"/>
                <a:gd name="hf" fmla="val 105146"/>
                <a:gd name="vf" fmla="val 110557"/>
              </a:avLst>
            </a:prstGeom>
            <a:solidFill>
              <a:srgbClr val="FFFFFF"/>
            </a:solid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197" name="Gwiazda"/>
            <p:cNvSpPr/>
            <p:nvPr/>
          </p:nvSpPr>
          <p:spPr>
            <a:xfrm>
              <a:off x="1308674" y="891082"/>
              <a:ext cx="346187" cy="369508"/>
            </a:xfrm>
            <a:prstGeom prst="star5">
              <a:avLst>
                <a:gd name="adj" fmla="val 19100"/>
                <a:gd name="hf" fmla="val 105146"/>
                <a:gd name="vf" fmla="val 110557"/>
              </a:avLst>
            </a:prstGeom>
            <a:solidFill>
              <a:srgbClr val="FFFFFF"/>
            </a:solid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198" name="Gwiazda"/>
            <p:cNvSpPr/>
            <p:nvPr/>
          </p:nvSpPr>
          <p:spPr>
            <a:xfrm>
              <a:off x="921458" y="891082"/>
              <a:ext cx="346186" cy="369508"/>
            </a:xfrm>
            <a:prstGeom prst="star5">
              <a:avLst>
                <a:gd name="adj" fmla="val 19100"/>
                <a:gd name="hf" fmla="val 105146"/>
                <a:gd name="vf" fmla="val 110557"/>
              </a:avLst>
            </a:prstGeom>
            <a:solidFill>
              <a:srgbClr val="FFFFFF"/>
            </a:solid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199" name="Gwiazda"/>
            <p:cNvSpPr/>
            <p:nvPr/>
          </p:nvSpPr>
          <p:spPr>
            <a:xfrm>
              <a:off x="1695891" y="891082"/>
              <a:ext cx="346186" cy="369508"/>
            </a:xfrm>
            <a:prstGeom prst="star5">
              <a:avLst>
                <a:gd name="adj" fmla="val 19100"/>
                <a:gd name="hf" fmla="val 105146"/>
                <a:gd name="vf" fmla="val 110557"/>
              </a:avLst>
            </a:prstGeom>
            <a:solidFill>
              <a:srgbClr val="FFFFFF"/>
            </a:solid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200" name="Gwiazda"/>
            <p:cNvSpPr/>
            <p:nvPr/>
          </p:nvSpPr>
          <p:spPr>
            <a:xfrm>
              <a:off x="165674" y="1366274"/>
              <a:ext cx="346186" cy="369507"/>
            </a:xfrm>
            <a:prstGeom prst="star5">
              <a:avLst>
                <a:gd name="adj" fmla="val 19100"/>
                <a:gd name="hf" fmla="val 105146"/>
                <a:gd name="vf" fmla="val 110557"/>
              </a:avLst>
            </a:prstGeom>
            <a:solidFill>
              <a:srgbClr val="FFFFFF"/>
            </a:solid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201" name="Gwiazda"/>
            <p:cNvSpPr/>
            <p:nvPr/>
          </p:nvSpPr>
          <p:spPr>
            <a:xfrm>
              <a:off x="540458" y="1366274"/>
              <a:ext cx="346186" cy="369507"/>
            </a:xfrm>
            <a:prstGeom prst="star5">
              <a:avLst>
                <a:gd name="adj" fmla="val 19100"/>
                <a:gd name="hf" fmla="val 105146"/>
                <a:gd name="vf" fmla="val 110557"/>
              </a:avLst>
            </a:prstGeom>
            <a:solidFill>
              <a:srgbClr val="FFFFFF"/>
            </a:solid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202" name="Gwiazda"/>
            <p:cNvSpPr/>
            <p:nvPr/>
          </p:nvSpPr>
          <p:spPr>
            <a:xfrm>
              <a:off x="1314891" y="1366274"/>
              <a:ext cx="346186" cy="369507"/>
            </a:xfrm>
            <a:prstGeom prst="star5">
              <a:avLst>
                <a:gd name="adj" fmla="val 19100"/>
                <a:gd name="hf" fmla="val 105146"/>
                <a:gd name="vf" fmla="val 110557"/>
              </a:avLst>
            </a:prstGeom>
            <a:solidFill>
              <a:srgbClr val="FFFFFF"/>
            </a:solid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203" name="Gwiazda"/>
            <p:cNvSpPr/>
            <p:nvPr/>
          </p:nvSpPr>
          <p:spPr>
            <a:xfrm>
              <a:off x="927674" y="1366274"/>
              <a:ext cx="346186" cy="369507"/>
            </a:xfrm>
            <a:prstGeom prst="star5">
              <a:avLst>
                <a:gd name="adj" fmla="val 19100"/>
                <a:gd name="hf" fmla="val 105146"/>
                <a:gd name="vf" fmla="val 110557"/>
              </a:avLst>
            </a:prstGeom>
            <a:solidFill>
              <a:srgbClr val="FFFFFF"/>
            </a:solid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204" name="Gwiazda"/>
            <p:cNvSpPr/>
            <p:nvPr/>
          </p:nvSpPr>
          <p:spPr>
            <a:xfrm>
              <a:off x="172424" y="1809277"/>
              <a:ext cx="346186" cy="369508"/>
            </a:xfrm>
            <a:prstGeom prst="star5">
              <a:avLst>
                <a:gd name="adj" fmla="val 19100"/>
                <a:gd name="hf" fmla="val 105146"/>
                <a:gd name="vf" fmla="val 110557"/>
              </a:avLst>
            </a:prstGeom>
            <a:solidFill>
              <a:srgbClr val="FFFFFF"/>
            </a:solid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205" name="Gwiazda"/>
            <p:cNvSpPr/>
            <p:nvPr/>
          </p:nvSpPr>
          <p:spPr>
            <a:xfrm>
              <a:off x="547208" y="1809277"/>
              <a:ext cx="346186" cy="369508"/>
            </a:xfrm>
            <a:prstGeom prst="star5">
              <a:avLst>
                <a:gd name="adj" fmla="val 19100"/>
                <a:gd name="hf" fmla="val 105146"/>
                <a:gd name="vf" fmla="val 110557"/>
              </a:avLst>
            </a:prstGeom>
            <a:solidFill>
              <a:srgbClr val="FFFFFF"/>
            </a:solid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206" name="Gwiazda"/>
            <p:cNvSpPr/>
            <p:nvPr/>
          </p:nvSpPr>
          <p:spPr>
            <a:xfrm>
              <a:off x="921591" y="1809277"/>
              <a:ext cx="346186" cy="369508"/>
            </a:xfrm>
            <a:prstGeom prst="star5">
              <a:avLst>
                <a:gd name="adj" fmla="val 19100"/>
                <a:gd name="hf" fmla="val 105146"/>
                <a:gd name="vf" fmla="val 110557"/>
              </a:avLst>
            </a:prstGeom>
            <a:solidFill>
              <a:srgbClr val="FFFFFF"/>
            </a:solid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207" name="Gwiazda"/>
            <p:cNvSpPr/>
            <p:nvPr/>
          </p:nvSpPr>
          <p:spPr>
            <a:xfrm>
              <a:off x="172224" y="2292531"/>
              <a:ext cx="346186" cy="369508"/>
            </a:xfrm>
            <a:prstGeom prst="star5">
              <a:avLst>
                <a:gd name="adj" fmla="val 19100"/>
                <a:gd name="hf" fmla="val 105146"/>
                <a:gd name="vf" fmla="val 110557"/>
              </a:avLst>
            </a:prstGeom>
            <a:solidFill>
              <a:srgbClr val="FFFFFF"/>
            </a:solid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208" name="Gwiazda"/>
            <p:cNvSpPr/>
            <p:nvPr/>
          </p:nvSpPr>
          <p:spPr>
            <a:xfrm>
              <a:off x="547008" y="2292531"/>
              <a:ext cx="346186" cy="369508"/>
            </a:xfrm>
            <a:prstGeom prst="star5">
              <a:avLst>
                <a:gd name="adj" fmla="val 19100"/>
                <a:gd name="hf" fmla="val 105146"/>
                <a:gd name="vf" fmla="val 110557"/>
              </a:avLst>
            </a:prstGeom>
            <a:solidFill>
              <a:srgbClr val="FFFFFF"/>
            </a:solid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209" name="Gwiazda"/>
            <p:cNvSpPr/>
            <p:nvPr/>
          </p:nvSpPr>
          <p:spPr>
            <a:xfrm>
              <a:off x="172024" y="2691882"/>
              <a:ext cx="346186" cy="369508"/>
            </a:xfrm>
            <a:prstGeom prst="star5">
              <a:avLst>
                <a:gd name="adj" fmla="val 19100"/>
                <a:gd name="hf" fmla="val 105146"/>
                <a:gd name="vf" fmla="val 110557"/>
              </a:avLst>
            </a:prstGeom>
            <a:solidFill>
              <a:srgbClr val="FFFFFF"/>
            </a:solid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210" name="with out stars"/>
            <p:cNvSpPr txBox="1"/>
            <p:nvPr/>
          </p:nvSpPr>
          <p:spPr>
            <a:xfrm>
              <a:off x="108346" y="3218788"/>
              <a:ext cx="1972409" cy="4357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algn="l" defTabSz="374904">
                <a:defRPr spc="78" sz="1968">
                  <a:solidFill>
                    <a:srgbClr val="FFFFFF"/>
                  </a:solidFill>
                  <a:latin typeface="+mn-lt"/>
                  <a:ea typeface="+mn-ea"/>
                  <a:cs typeface="+mn-cs"/>
                  <a:sym typeface="Futura"/>
                </a:defRPr>
              </a:lvl1pPr>
            </a:lstStyle>
            <a:p>
              <a:pPr/>
              <a:r>
                <a:t>with out stars</a:t>
              </a:r>
            </a:p>
          </p:txBody>
        </p:sp>
      </p:grpSp>
      <p:sp>
        <p:nvSpPr>
          <p:cNvPr id="212" name="17 Airlines give directly connection…"/>
          <p:cNvSpPr txBox="1"/>
          <p:nvPr>
            <p:ph type="body" sz="quarter" idx="4294967295"/>
          </p:nvPr>
        </p:nvSpPr>
        <p:spPr>
          <a:xfrm>
            <a:off x="300566" y="1441639"/>
            <a:ext cx="5503195" cy="1460122"/>
          </a:xfrm>
          <a:prstGeom prst="rect">
            <a:avLst/>
          </a:prstGeom>
        </p:spPr>
        <p:txBody>
          <a:bodyPr/>
          <a:lstStyle/>
          <a:p>
            <a:pPr marL="63500" indent="-63500">
              <a:spcBef>
                <a:spcPts val="0"/>
              </a:spcBef>
              <a:buClr>
                <a:srgbClr val="FFFFFF"/>
              </a:buClr>
              <a:buSzPct val="100000"/>
              <a:buChar char="-"/>
              <a:defRPr spc="96" sz="2400">
                <a:solidFill>
                  <a:srgbClr val="FFFFFF"/>
                </a:solidFill>
                <a:latin typeface="+mn-lt"/>
                <a:ea typeface="+mn-ea"/>
                <a:cs typeface="+mn-cs"/>
                <a:sym typeface="Futura"/>
              </a:defRPr>
            </a:pPr>
            <a:r>
              <a:t>17 </a:t>
            </a:r>
            <a:r>
              <a:t>Airlines give directly connection</a:t>
            </a:r>
          </a:p>
          <a:p>
            <a:pPr marL="63500" indent="-63500">
              <a:spcBef>
                <a:spcPts val="0"/>
              </a:spcBef>
              <a:buClr>
                <a:srgbClr val="FFFFFF"/>
              </a:buClr>
              <a:buSzPct val="100000"/>
              <a:buChar char="-"/>
              <a:defRPr spc="96" sz="2400">
                <a:solidFill>
                  <a:srgbClr val="FFFFFF"/>
                </a:solidFill>
                <a:latin typeface="+mn-lt"/>
                <a:ea typeface="+mn-ea"/>
                <a:cs typeface="+mn-cs"/>
                <a:sym typeface="Futura"/>
              </a:defRPr>
            </a:pPr>
            <a:r>
              <a:t>17 km West of Kraków</a:t>
            </a:r>
          </a:p>
          <a:p>
            <a:pPr marL="63500" indent="-63500">
              <a:spcBef>
                <a:spcPts val="0"/>
              </a:spcBef>
              <a:buClr>
                <a:srgbClr val="FFFFFF"/>
              </a:buClr>
              <a:buSzPct val="100000"/>
              <a:buChar char="-"/>
              <a:defRPr spc="96" sz="2400">
                <a:solidFill>
                  <a:srgbClr val="FFFFFF"/>
                </a:solidFill>
                <a:latin typeface="+mn-lt"/>
                <a:ea typeface="+mn-ea"/>
                <a:cs typeface="+mn-cs"/>
                <a:sym typeface="Futura"/>
              </a:defRPr>
            </a:pPr>
            <a:r>
              <a:t>3,5 mln passengers annually</a:t>
            </a:r>
          </a:p>
        </p:txBody>
      </p:sp>
      <p:grpSp>
        <p:nvGrpSpPr>
          <p:cNvPr id="220" name="Grupuj"/>
          <p:cNvGrpSpPr/>
          <p:nvPr/>
        </p:nvGrpSpPr>
        <p:grpSpPr>
          <a:xfrm>
            <a:off x="138526" y="5177618"/>
            <a:ext cx="5827276" cy="4443577"/>
            <a:chOff x="0" y="0"/>
            <a:chExt cx="5827274" cy="4443575"/>
          </a:xfrm>
        </p:grpSpPr>
        <p:sp>
          <p:nvSpPr>
            <p:cNvPr id="213" name="Prostokąt"/>
            <p:cNvSpPr/>
            <p:nvPr/>
          </p:nvSpPr>
          <p:spPr>
            <a:xfrm>
              <a:off x="0" y="0"/>
              <a:ext cx="5827275" cy="4443576"/>
            </a:xfrm>
            <a:prstGeom prst="rect">
              <a:avLst/>
            </a:prstGeom>
            <a:blipFill rotWithShape="1">
              <a:blip r:embed="rId12"/>
              <a:srcRect l="0" t="0" r="0" b="0"/>
              <a:tile tx="0" ty="0" sx="100000" sy="100000" flip="none" algn="tl"/>
            </a:blipFill>
            <a:ln w="12700" cap="flat">
              <a:noFill/>
              <a:miter lim="400000"/>
            </a:ln>
            <a:effectLst/>
          </p:spPr>
          <p:txBody>
            <a:bodyPr wrap="square" lIns="50800" tIns="50800" rIns="50800" bIns="50800" numCol="1" anchor="ctr">
              <a:noAutofit/>
            </a:bodyPr>
            <a:lstStyle/>
            <a:p>
              <a:pPr>
                <a:defRPr cap="all" spc="32" sz="1600">
                  <a:solidFill>
                    <a:srgbClr val="FFFFFF"/>
                  </a:solidFill>
                  <a:latin typeface="+mn-lt"/>
                  <a:ea typeface="+mn-ea"/>
                  <a:cs typeface="+mn-cs"/>
                  <a:sym typeface="Futura"/>
                </a:defRPr>
              </a:pPr>
            </a:p>
          </p:txBody>
        </p:sp>
        <p:sp>
          <p:nvSpPr>
            <p:cNvPr id="214" name="About Krakov"/>
            <p:cNvSpPr txBox="1"/>
            <p:nvPr/>
          </p:nvSpPr>
          <p:spPr>
            <a:xfrm>
              <a:off x="1340343" y="6212"/>
              <a:ext cx="3146589"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2900">
                  <a:solidFill>
                    <a:srgbClr val="FFFFFF"/>
                  </a:solidFill>
                  <a:latin typeface="Arial Black"/>
                  <a:ea typeface="Arial Black"/>
                  <a:cs typeface="Arial Black"/>
                  <a:sym typeface="Arial Black"/>
                </a:defRPr>
              </a:lvl1pPr>
            </a:lstStyle>
            <a:p>
              <a:pPr/>
              <a:r>
                <a:t>About Krakov</a:t>
              </a:r>
            </a:p>
          </p:txBody>
        </p:sp>
        <p:sp>
          <p:nvSpPr>
            <p:cNvPr id="215" name="800 ,000 inhabitatnts…"/>
            <p:cNvSpPr txBox="1"/>
            <p:nvPr/>
          </p:nvSpPr>
          <p:spPr>
            <a:xfrm>
              <a:off x="107903" y="664621"/>
              <a:ext cx="5315103" cy="177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a:defRPr>
                  <a:solidFill>
                    <a:srgbClr val="FFFFFF"/>
                  </a:solidFill>
                </a:defRPr>
              </a:pPr>
              <a:r>
                <a:t>800 ,000 inhabitatnts</a:t>
              </a:r>
            </a:p>
            <a:p>
              <a:pPr algn="l">
                <a:defRPr>
                  <a:solidFill>
                    <a:srgbClr val="FFFFFF"/>
                  </a:solidFill>
                </a:defRPr>
              </a:pPr>
              <a:r>
                <a:t>8,000,000 visitors annually</a:t>
              </a:r>
            </a:p>
            <a:p>
              <a:pPr algn="l">
                <a:defRPr>
                  <a:solidFill>
                    <a:srgbClr val="FFFFFF"/>
                  </a:solidFill>
                </a:defRPr>
              </a:pPr>
              <a:r>
                <a:t>above 100 restaurants with </a:t>
              </a:r>
              <a:br/>
              <a:r>
                <a:t>           cuisines from around the world</a:t>
              </a:r>
            </a:p>
          </p:txBody>
        </p:sp>
        <p:sp>
          <p:nvSpPr>
            <p:cNvPr id="216" name="High Schools"/>
            <p:cNvSpPr txBox="1"/>
            <p:nvPr/>
          </p:nvSpPr>
          <p:spPr>
            <a:xfrm>
              <a:off x="210100" y="2478731"/>
              <a:ext cx="2293740"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a:solidFill>
                    <a:srgbClr val="FFFFFF"/>
                  </a:solidFill>
                  <a:latin typeface="Arial Black"/>
                  <a:ea typeface="Arial Black"/>
                  <a:cs typeface="Arial Black"/>
                  <a:sym typeface="Arial Black"/>
                </a:defRPr>
              </a:lvl1pPr>
            </a:lstStyle>
            <a:p>
              <a:pPr/>
              <a:r>
                <a:t>High Schools</a:t>
              </a:r>
            </a:p>
          </p:txBody>
        </p:sp>
        <p:sp>
          <p:nvSpPr>
            <p:cNvPr id="217" name="24 Universities…"/>
            <p:cNvSpPr txBox="1"/>
            <p:nvPr/>
          </p:nvSpPr>
          <p:spPr>
            <a:xfrm>
              <a:off x="111100" y="2965913"/>
              <a:ext cx="2491741" cy="1358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a:defRPr>
                  <a:solidFill>
                    <a:srgbClr val="FFFFFF"/>
                  </a:solidFill>
                </a:defRPr>
              </a:pPr>
              <a:r>
                <a:t>24 Universities </a:t>
              </a:r>
            </a:p>
            <a:p>
              <a:pPr algn="l">
                <a:defRPr>
                  <a:solidFill>
                    <a:srgbClr val="FFFFFF"/>
                  </a:solidFill>
                </a:defRPr>
              </a:pPr>
              <a:r>
                <a:t>1,800 professors</a:t>
              </a:r>
            </a:p>
            <a:p>
              <a:pPr algn="l">
                <a:defRPr>
                  <a:solidFill>
                    <a:srgbClr val="FFFFFF"/>
                  </a:solidFill>
                </a:defRPr>
              </a:pPr>
              <a:r>
                <a:t>210,000 students</a:t>
              </a:r>
            </a:p>
          </p:txBody>
        </p:sp>
        <p:sp>
          <p:nvSpPr>
            <p:cNvPr id="218" name="IT Sector"/>
            <p:cNvSpPr txBox="1"/>
            <p:nvPr/>
          </p:nvSpPr>
          <p:spPr>
            <a:xfrm>
              <a:off x="3687861" y="2478731"/>
              <a:ext cx="1655268"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a:solidFill>
                    <a:srgbClr val="FFFFFF"/>
                  </a:solidFill>
                  <a:latin typeface="Arial Black"/>
                  <a:ea typeface="Arial Black"/>
                  <a:cs typeface="Arial Black"/>
                  <a:sym typeface="Arial Black"/>
                </a:defRPr>
              </a:lvl1pPr>
            </a:lstStyle>
            <a:p>
              <a:pPr/>
              <a:r>
                <a:t>IT Sector</a:t>
              </a:r>
            </a:p>
          </p:txBody>
        </p:sp>
        <p:sp>
          <p:nvSpPr>
            <p:cNvPr id="219" name="ONET…"/>
            <p:cNvSpPr txBox="1"/>
            <p:nvPr/>
          </p:nvSpPr>
          <p:spPr>
            <a:xfrm>
              <a:off x="3216902" y="2965913"/>
              <a:ext cx="2168653" cy="1358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a:defRPr>
                  <a:solidFill>
                    <a:srgbClr val="FFFFFF"/>
                  </a:solidFill>
                </a:defRPr>
              </a:pPr>
              <a:r>
                <a:t>ONET</a:t>
              </a:r>
            </a:p>
            <a:p>
              <a:pPr algn="l">
                <a:defRPr>
                  <a:solidFill>
                    <a:srgbClr val="FFFFFF"/>
                  </a:solidFill>
                </a:defRPr>
              </a:pPr>
              <a:r>
                <a:t>INTERIA</a:t>
              </a:r>
            </a:p>
            <a:p>
              <a:pPr algn="l">
                <a:defRPr>
                  <a:solidFill>
                    <a:srgbClr val="FFFFFF"/>
                  </a:solidFill>
                </a:defRPr>
              </a:pPr>
              <a:r>
                <a:t>COMARCH SA</a:t>
              </a:r>
            </a:p>
          </p:txBody>
        </p:sp>
      </p:grpSp>
      <p:pic>
        <p:nvPicPr>
          <p:cNvPr id="221" name="Logo_PNF.jpg" descr="Logo_PNF.jpg"/>
          <p:cNvPicPr>
            <a:picLocks noChangeAspect="1"/>
          </p:cNvPicPr>
          <p:nvPr/>
        </p:nvPicPr>
        <p:blipFill>
          <a:blip r:embed="rId13">
            <a:alphaModFix amt="75000"/>
            <a:extLst/>
          </a:blip>
          <a:stretch>
            <a:fillRect/>
          </a:stretch>
        </p:blipFill>
        <p:spPr>
          <a:xfrm>
            <a:off x="10762893" y="8380699"/>
            <a:ext cx="2068745" cy="124322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1"/>
                                        </p:tgtEl>
                                        <p:attrNameLst>
                                          <p:attrName>style.visibility</p:attrName>
                                        </p:attrNameLst>
                                      </p:cBhvr>
                                      <p:to>
                                        <p:strVal val="visible"/>
                                      </p:to>
                                    </p:set>
                                    <p:animEffect filter="wipe(left)" transition="in">
                                      <p:cBhvr>
                                        <p:cTn id="7" dur="1000"/>
                                        <p:tgtEl>
                                          <p:spTgt spid="191"/>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212"/>
                                        </p:tgtEl>
                                        <p:attrNameLst>
                                          <p:attrName>style.visibility</p:attrName>
                                        </p:attrNameLst>
                                      </p:cBhvr>
                                      <p:to>
                                        <p:strVal val="visible"/>
                                      </p:to>
                                    </p:set>
                                    <p:animEffect filter="wipe(left)" transition="in">
                                      <p:cBhvr>
                                        <p:cTn id="11" dur="1000"/>
                                        <p:tgtEl>
                                          <p:spTgt spid="212"/>
                                        </p:tgtEl>
                                      </p:cBhvr>
                                    </p:animEffect>
                                  </p:childTnLst>
                                </p:cTn>
                              </p:par>
                            </p:childTnLst>
                          </p:cTn>
                        </p:par>
                        <p:par>
                          <p:cTn id="12" fill="hold">
                            <p:stCondLst>
                              <p:cond delay="2000"/>
                            </p:stCondLst>
                            <p:childTnLst>
                              <p:par>
                                <p:cTn id="13" presetClass="entr" nodeType="afterEffect" presetSubtype="2" presetID="22" grpId="3" fill="hold">
                                  <p:stCondLst>
                                    <p:cond delay="0"/>
                                  </p:stCondLst>
                                  <p:iterate type="el" backwards="0">
                                    <p:tmAbs val="0"/>
                                  </p:iterate>
                                  <p:childTnLst>
                                    <p:set>
                                      <p:cBhvr>
                                        <p:cTn id="14" fill="hold"/>
                                        <p:tgtEl>
                                          <p:spTgt spid="211"/>
                                        </p:tgtEl>
                                        <p:attrNameLst>
                                          <p:attrName>style.visibility</p:attrName>
                                        </p:attrNameLst>
                                      </p:cBhvr>
                                      <p:to>
                                        <p:strVal val="visible"/>
                                      </p:to>
                                    </p:set>
                                    <p:animEffect filter="wipe(right)" transition="in">
                                      <p:cBhvr>
                                        <p:cTn id="15" dur="1000"/>
                                        <p:tgtEl>
                                          <p:spTgt spid="211"/>
                                        </p:tgtEl>
                                      </p:cBhvr>
                                    </p:animEffect>
                                  </p:childTnLst>
                                </p:cTn>
                              </p:par>
                            </p:childTnLst>
                          </p:cTn>
                        </p:par>
                        <p:par>
                          <p:cTn id="16" fill="hold">
                            <p:stCondLst>
                              <p:cond delay="3000"/>
                            </p:stCondLst>
                            <p:childTnLst>
                              <p:par>
                                <p:cTn id="17" presetClass="entr" nodeType="afterEffect" presetSubtype="8" presetID="22" grpId="4" fill="hold">
                                  <p:stCondLst>
                                    <p:cond delay="0"/>
                                  </p:stCondLst>
                                  <p:iterate type="el" backwards="0">
                                    <p:tmAbs val="0"/>
                                  </p:iterate>
                                  <p:childTnLst>
                                    <p:set>
                                      <p:cBhvr>
                                        <p:cTn id="18" fill="hold"/>
                                        <p:tgtEl>
                                          <p:spTgt spid="220"/>
                                        </p:tgtEl>
                                        <p:attrNameLst>
                                          <p:attrName>style.visibility</p:attrName>
                                        </p:attrNameLst>
                                      </p:cBhvr>
                                      <p:to>
                                        <p:strVal val="visible"/>
                                      </p:to>
                                    </p:set>
                                    <p:animEffect filter="wipe(left)" transition="in">
                                      <p:cBhvr>
                                        <p:cTn id="19" dur="1000"/>
                                        <p:tgtEl>
                                          <p:spTgt spid="2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2" grpId="2"/>
      <p:bldP build="whole" bldLvl="1" animBg="1" rev="0" advAuto="0" spid="191" grpId="1"/>
      <p:bldP build="whole" bldLvl="1" animBg="1" rev="0" advAuto="0" spid="211" grpId="3"/>
      <p:bldP build="whole" bldLvl="1" animBg="1" rev="0" advAuto="0" spid="220" grpId="4"/>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Congress Venue"/>
          <p:cNvSpPr txBox="1"/>
          <p:nvPr>
            <p:ph type="title"/>
          </p:nvPr>
        </p:nvSpPr>
        <p:spPr>
          <a:xfrm>
            <a:off x="5932135" y="491936"/>
            <a:ext cx="5695127" cy="749301"/>
          </a:xfrm>
          <a:prstGeom prst="rect">
            <a:avLst/>
          </a:prstGeom>
        </p:spPr>
        <p:txBody>
          <a:bodyPr/>
          <a:lstStyle>
            <a:lvl1pPr defTabSz="452627">
              <a:defRPr spc="79" sz="3959"/>
            </a:lvl1pPr>
          </a:lstStyle>
          <a:p>
            <a:pPr/>
            <a:r>
              <a:t>Congress Venue</a:t>
            </a:r>
          </a:p>
        </p:txBody>
      </p:sp>
      <p:sp>
        <p:nvSpPr>
          <p:cNvPr id="229" name="International Congress Centre"/>
          <p:cNvSpPr txBox="1"/>
          <p:nvPr>
            <p:ph type="body" sz="quarter" idx="1"/>
          </p:nvPr>
        </p:nvSpPr>
        <p:spPr>
          <a:xfrm>
            <a:off x="5395491" y="1209005"/>
            <a:ext cx="7116979" cy="495301"/>
          </a:xfrm>
          <a:prstGeom prst="rect">
            <a:avLst/>
          </a:prstGeom>
        </p:spPr>
        <p:txBody>
          <a:bodyPr/>
          <a:lstStyle>
            <a:lvl1pPr defTabSz="411479">
              <a:defRPr spc="210" sz="2340"/>
            </a:lvl1pPr>
          </a:lstStyle>
          <a:p>
            <a:pPr/>
            <a:r>
              <a:t>International Congress Centre</a:t>
            </a:r>
          </a:p>
        </p:txBody>
      </p:sp>
      <p:pic>
        <p:nvPicPr>
          <p:cNvPr id="230" name="Zrzut ekranu 2015-10-17 o 10.06.21.png" descr="Zrzut ekranu 2015-10-17 o 10.06.21.png"/>
          <p:cNvPicPr>
            <a:picLocks noChangeAspect="1"/>
          </p:cNvPicPr>
          <p:nvPr/>
        </p:nvPicPr>
        <p:blipFill>
          <a:blip r:embed="rId3">
            <a:alphaModFix amt="74795"/>
            <a:extLst/>
          </a:blip>
          <a:stretch>
            <a:fillRect/>
          </a:stretch>
        </p:blipFill>
        <p:spPr>
          <a:xfrm>
            <a:off x="1337481" y="301093"/>
            <a:ext cx="2813781" cy="1556559"/>
          </a:xfrm>
          <a:prstGeom prst="rect">
            <a:avLst/>
          </a:prstGeom>
          <a:ln w="12700">
            <a:miter lim="400000"/>
          </a:ln>
          <a:effectLst>
            <a:outerShdw sx="100000" sy="100000" kx="0" ky="0" algn="b" rotWithShape="0" blurRad="190500" dist="8455" dir="5400000">
              <a:srgbClr val="000000"/>
            </a:outerShdw>
          </a:effectLst>
        </p:spPr>
      </p:pic>
      <p:pic>
        <p:nvPicPr>
          <p:cNvPr id="231" name="Zrzut ekranu 2015-10-17 o 11.43.32.png" descr="Zrzut ekranu 2015-10-17 o 11.43.32.png"/>
          <p:cNvPicPr>
            <a:picLocks noChangeAspect="1"/>
          </p:cNvPicPr>
          <p:nvPr>
            <p:ph type="pic" idx="13"/>
          </p:nvPr>
        </p:nvPicPr>
        <p:blipFill>
          <a:blip r:embed="rId4">
            <a:extLst/>
          </a:blip>
          <a:srcRect l="0" t="11235" r="0" b="11235"/>
          <a:stretch>
            <a:fillRect/>
          </a:stretch>
        </p:blipFill>
        <p:spPr>
          <a:xfrm>
            <a:off x="214114" y="2134787"/>
            <a:ext cx="12576641" cy="7223071"/>
          </a:xfrm>
          <a:prstGeom prst="rect">
            <a:avLst/>
          </a:prstGeom>
        </p:spPr>
      </p:pic>
      <p:pic>
        <p:nvPicPr>
          <p:cNvPr id="232" name="Logo_PNF.jpg" descr="Logo_PNF.jpg"/>
          <p:cNvPicPr>
            <a:picLocks noChangeAspect="1"/>
          </p:cNvPicPr>
          <p:nvPr/>
        </p:nvPicPr>
        <p:blipFill>
          <a:blip r:embed="rId5">
            <a:alphaModFix amt="75000"/>
            <a:extLst/>
          </a:blip>
          <a:stretch>
            <a:fillRect/>
          </a:stretch>
        </p:blipFill>
        <p:spPr>
          <a:xfrm>
            <a:off x="10696990" y="8222532"/>
            <a:ext cx="2068745" cy="124322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231"/>
                                        </p:tgtEl>
                                        <p:attrNameLst>
                                          <p:attrName>style.visibility</p:attrName>
                                        </p:attrNameLst>
                                      </p:cBhvr>
                                      <p:to>
                                        <p:strVal val="visible"/>
                                      </p:to>
                                    </p:set>
                                    <p:animEffect filter="box(out)" transition="in">
                                      <p:cBhvr>
                                        <p:cTn id="7" dur="1000"/>
                                        <p:tgtEl>
                                          <p:spTgt spid="231"/>
                                        </p:tgtEl>
                                      </p:cBhvr>
                                    </p:animEffect>
                                  </p:childTnLst>
                                </p:cTn>
                              </p:par>
                            </p:childTnLst>
                          </p:cTn>
                        </p:par>
                        <p:par>
                          <p:cTn id="8" fill="hold">
                            <p:stCondLst>
                              <p:cond delay="1000"/>
                            </p:stCondLst>
                            <p:childTnLst>
                              <p:par>
                                <p:cTn id="9" presetClass="entr" nodeType="afterEffect" presetSubtype="32" presetID="4" grpId="2" fill="hold">
                                  <p:stCondLst>
                                    <p:cond delay="0"/>
                                  </p:stCondLst>
                                  <p:iterate type="el" backwards="0">
                                    <p:tmAbs val="0"/>
                                  </p:iterate>
                                  <p:childTnLst>
                                    <p:set>
                                      <p:cBhvr>
                                        <p:cTn id="10" fill="hold"/>
                                        <p:tgtEl>
                                          <p:spTgt spid="230"/>
                                        </p:tgtEl>
                                        <p:attrNameLst>
                                          <p:attrName>style.visibility</p:attrName>
                                        </p:attrNameLst>
                                      </p:cBhvr>
                                      <p:to>
                                        <p:strVal val="visible"/>
                                      </p:to>
                                    </p:set>
                                    <p:animEffect filter="box(out)" transition="in">
                                      <p:cBhvr>
                                        <p:cTn id="11" dur="1000"/>
                                        <p:tgtEl>
                                          <p:spTgt spid="230"/>
                                        </p:tgtEl>
                                      </p:cBhvr>
                                    </p:animEffect>
                                  </p:childTnLst>
                                </p:cTn>
                              </p:par>
                            </p:childTnLst>
                          </p:cTn>
                        </p:par>
                        <p:par>
                          <p:cTn id="12" fill="hold">
                            <p:stCondLst>
                              <p:cond delay="2000"/>
                            </p:stCondLst>
                            <p:childTnLst>
                              <p:par>
                                <p:cTn id="13" presetClass="entr" nodeType="afterEffect" presetSubtype="32" presetID="4" grpId="3" fill="hold">
                                  <p:stCondLst>
                                    <p:cond delay="0"/>
                                  </p:stCondLst>
                                  <p:iterate type="el" backwards="0">
                                    <p:tmAbs val="0"/>
                                  </p:iterate>
                                  <p:childTnLst>
                                    <p:set>
                                      <p:cBhvr>
                                        <p:cTn id="14" fill="hold"/>
                                        <p:tgtEl>
                                          <p:spTgt spid="228"/>
                                        </p:tgtEl>
                                        <p:attrNameLst>
                                          <p:attrName>style.visibility</p:attrName>
                                        </p:attrNameLst>
                                      </p:cBhvr>
                                      <p:to>
                                        <p:strVal val="visible"/>
                                      </p:to>
                                    </p:set>
                                    <p:animEffect filter="box(out)" transition="in">
                                      <p:cBhvr>
                                        <p:cTn id="15" dur="1000"/>
                                        <p:tgtEl>
                                          <p:spTgt spid="228"/>
                                        </p:tgtEl>
                                      </p:cBhvr>
                                    </p:animEffect>
                                  </p:childTnLst>
                                </p:cTn>
                              </p:par>
                            </p:childTnLst>
                          </p:cTn>
                        </p:par>
                        <p:par>
                          <p:cTn id="16" fill="hold">
                            <p:stCondLst>
                              <p:cond delay="3000"/>
                            </p:stCondLst>
                            <p:childTnLst>
                              <p:par>
                                <p:cTn id="17" presetClass="entr" nodeType="afterEffect" presetSubtype="32" presetID="4" grpId="4" fill="hold">
                                  <p:stCondLst>
                                    <p:cond delay="0"/>
                                  </p:stCondLst>
                                  <p:iterate type="el" backwards="0">
                                    <p:tmAbs val="0"/>
                                  </p:iterate>
                                  <p:childTnLst>
                                    <p:set>
                                      <p:cBhvr>
                                        <p:cTn id="18" fill="hold"/>
                                        <p:tgtEl>
                                          <p:spTgt spid="229"/>
                                        </p:tgtEl>
                                        <p:attrNameLst>
                                          <p:attrName>style.visibility</p:attrName>
                                        </p:attrNameLst>
                                      </p:cBhvr>
                                      <p:to>
                                        <p:strVal val="visible"/>
                                      </p:to>
                                    </p:set>
                                    <p:animEffect filter="box(out)" transition="in">
                                      <p:cBhvr>
                                        <p:cTn id="19" dur="10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1" grpId="1"/>
      <p:bldP build="whole" bldLvl="1" animBg="1" rev="0" advAuto="0" spid="230" grpId="2"/>
      <p:bldP build="whole" bldLvl="1" animBg="1" rev="0" advAuto="0" spid="228" grpId="3"/>
      <p:bldP build="whole" bldLvl="1" animBg="1" rev="0" advAuto="0" spid="229" grpId="4"/>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Auditorium hall (1).jpg" descr="Auditorium hall (1).jpg"/>
          <p:cNvPicPr>
            <a:picLocks noChangeAspect="0"/>
          </p:cNvPicPr>
          <p:nvPr>
            <p:ph type="pic" idx="13"/>
          </p:nvPr>
        </p:nvPicPr>
        <p:blipFill>
          <a:blip r:embed="rId3">
            <a:extLst/>
          </a:blip>
          <a:srcRect l="553" t="14370" r="534" b="21108"/>
          <a:stretch>
            <a:fillRect/>
          </a:stretch>
        </p:blipFill>
        <p:spPr>
          <a:xfrm>
            <a:off x="522862" y="4743053"/>
            <a:ext cx="11580239" cy="4204593"/>
          </a:xfrm>
          <a:prstGeom prst="rect">
            <a:avLst/>
          </a:prstGeom>
        </p:spPr>
      </p:pic>
      <p:pic>
        <p:nvPicPr>
          <p:cNvPr id="237" name="Theatre hall (3).jpg" descr="Theatre hall (3).jpg"/>
          <p:cNvPicPr>
            <a:picLocks noChangeAspect="0"/>
          </p:cNvPicPr>
          <p:nvPr>
            <p:ph type="pic" idx="14"/>
          </p:nvPr>
        </p:nvPicPr>
        <p:blipFill>
          <a:blip r:embed="rId4">
            <a:extLst/>
          </a:blip>
          <a:srcRect l="0" t="2865" r="0" b="2865"/>
          <a:stretch>
            <a:fillRect/>
          </a:stretch>
        </p:blipFill>
        <p:spPr>
          <a:xfrm>
            <a:off x="6314948" y="991174"/>
            <a:ext cx="5771522" cy="3627192"/>
          </a:xfrm>
          <a:prstGeom prst="rect">
            <a:avLst/>
          </a:prstGeom>
        </p:spPr>
      </p:pic>
      <p:pic>
        <p:nvPicPr>
          <p:cNvPr id="238" name="Chamber hall (3).jpg" descr="Chamber hall (3).jpg"/>
          <p:cNvPicPr>
            <a:picLocks noChangeAspect="0"/>
          </p:cNvPicPr>
          <p:nvPr/>
        </p:nvPicPr>
        <p:blipFill>
          <a:blip r:embed="rId5">
            <a:extLst/>
          </a:blip>
          <a:srcRect l="13966" t="0" r="13966" b="0"/>
          <a:stretch>
            <a:fillRect/>
          </a:stretch>
        </p:blipFill>
        <p:spPr>
          <a:xfrm>
            <a:off x="564157" y="998318"/>
            <a:ext cx="5653297" cy="3591302"/>
          </a:xfrm>
          <a:prstGeom prst="rect">
            <a:avLst/>
          </a:prstGeom>
          <a:ln w="12700">
            <a:miter lim="400000"/>
          </a:ln>
          <a:effectLst>
            <a:outerShdw sx="100000" sy="100000" kx="0" ky="0" algn="b" rotWithShape="0" blurRad="190500" dist="8455" dir="5400000">
              <a:srgbClr val="000000"/>
            </a:outerShdw>
          </a:effectLst>
        </p:spPr>
      </p:pic>
      <p:sp>
        <p:nvSpPr>
          <p:cNvPr id="239" name="Conference Halls"/>
          <p:cNvSpPr txBox="1"/>
          <p:nvPr/>
        </p:nvSpPr>
        <p:spPr>
          <a:xfrm>
            <a:off x="7393730" y="317424"/>
            <a:ext cx="3830740"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700">
                <a:latin typeface="Avenir Heavy"/>
                <a:ea typeface="Avenir Heavy"/>
                <a:cs typeface="Avenir Heavy"/>
                <a:sym typeface="Avenir Heavy"/>
              </a:defRPr>
            </a:lvl1pPr>
          </a:lstStyle>
          <a:p>
            <a:pPr/>
            <a:r>
              <a:t>Conference Halls</a:t>
            </a:r>
          </a:p>
        </p:txBody>
      </p:sp>
      <p:pic>
        <p:nvPicPr>
          <p:cNvPr id="240" name="Zrzut ekranu 2015-10-17 o 10.06.21.png" descr="Zrzut ekranu 2015-10-17 o 10.06.21.png"/>
          <p:cNvPicPr>
            <a:picLocks noChangeAspect="1"/>
          </p:cNvPicPr>
          <p:nvPr/>
        </p:nvPicPr>
        <p:blipFill>
          <a:blip r:embed="rId6">
            <a:alphaModFix amt="74795"/>
            <a:extLst/>
          </a:blip>
          <a:stretch>
            <a:fillRect/>
          </a:stretch>
        </p:blipFill>
        <p:spPr>
          <a:xfrm>
            <a:off x="388482" y="327454"/>
            <a:ext cx="2813781" cy="1556560"/>
          </a:xfrm>
          <a:prstGeom prst="rect">
            <a:avLst/>
          </a:prstGeom>
          <a:ln w="12700">
            <a:miter lim="400000"/>
          </a:ln>
          <a:effectLst>
            <a:outerShdw sx="100000" sy="100000" kx="0" ky="0" algn="b" rotWithShape="0" blurRad="190500" dist="8455" dir="5400000">
              <a:srgbClr val="000000"/>
            </a:outerShdw>
          </a:effectLst>
        </p:spPr>
      </p:pic>
      <p:pic>
        <p:nvPicPr>
          <p:cNvPr id="241" name="Logo_PNF.jpg" descr="Logo_PNF.jpg"/>
          <p:cNvPicPr>
            <a:picLocks noChangeAspect="1"/>
          </p:cNvPicPr>
          <p:nvPr/>
        </p:nvPicPr>
        <p:blipFill>
          <a:blip r:embed="rId7">
            <a:alphaModFix amt="75000"/>
            <a:extLst/>
          </a:blip>
          <a:stretch>
            <a:fillRect/>
          </a:stretch>
        </p:blipFill>
        <p:spPr>
          <a:xfrm>
            <a:off x="10762893" y="8380699"/>
            <a:ext cx="2068745" cy="124322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Conference hall complex (3).jpg" descr="Conference hall complex (3).jpg"/>
          <p:cNvPicPr>
            <a:picLocks noChangeAspect="0"/>
          </p:cNvPicPr>
          <p:nvPr>
            <p:ph type="pic" idx="13"/>
          </p:nvPr>
        </p:nvPicPr>
        <p:blipFill>
          <a:blip r:embed="rId3">
            <a:extLst/>
          </a:blip>
          <a:srcRect l="0" t="45646" r="0" b="0"/>
          <a:stretch>
            <a:fillRect/>
          </a:stretch>
        </p:blipFill>
        <p:spPr>
          <a:xfrm>
            <a:off x="522862" y="4736653"/>
            <a:ext cx="11580238" cy="4196184"/>
          </a:xfrm>
          <a:prstGeom prst="rect">
            <a:avLst/>
          </a:prstGeom>
        </p:spPr>
      </p:pic>
      <p:pic>
        <p:nvPicPr>
          <p:cNvPr id="246" name="Foyer (4).jpg" descr="Foyer (4).jpg"/>
          <p:cNvPicPr>
            <a:picLocks noChangeAspect="0"/>
          </p:cNvPicPr>
          <p:nvPr>
            <p:ph type="pic" idx="14"/>
          </p:nvPr>
        </p:nvPicPr>
        <p:blipFill>
          <a:blip r:embed="rId4">
            <a:extLst/>
          </a:blip>
          <a:srcRect l="0" t="159" r="0" b="0"/>
          <a:stretch>
            <a:fillRect/>
          </a:stretch>
        </p:blipFill>
        <p:spPr>
          <a:xfrm>
            <a:off x="6314948" y="991174"/>
            <a:ext cx="5771522" cy="3622725"/>
          </a:xfrm>
          <a:prstGeom prst="rect">
            <a:avLst/>
          </a:prstGeom>
        </p:spPr>
      </p:pic>
      <p:pic>
        <p:nvPicPr>
          <p:cNvPr id="247" name="Foyer (3).jpg" descr="Foyer (3).jpg"/>
          <p:cNvPicPr>
            <a:picLocks noChangeAspect="0"/>
          </p:cNvPicPr>
          <p:nvPr/>
        </p:nvPicPr>
        <p:blipFill>
          <a:blip r:embed="rId5">
            <a:extLst/>
          </a:blip>
          <a:srcRect l="0" t="0" r="0" b="0"/>
          <a:stretch>
            <a:fillRect/>
          </a:stretch>
        </p:blipFill>
        <p:spPr>
          <a:xfrm>
            <a:off x="564157" y="1004221"/>
            <a:ext cx="5653297" cy="3568736"/>
          </a:xfrm>
          <a:prstGeom prst="rect">
            <a:avLst/>
          </a:prstGeom>
          <a:ln w="12700">
            <a:miter lim="400000"/>
          </a:ln>
          <a:effectLst>
            <a:outerShdw sx="100000" sy="100000" kx="0" ky="0" algn="b" rotWithShape="0" blurRad="190500" dist="8455" dir="5400000">
              <a:srgbClr val="000000"/>
            </a:outerShdw>
          </a:effectLst>
        </p:spPr>
      </p:pic>
      <p:pic>
        <p:nvPicPr>
          <p:cNvPr id="248" name="Zrzut ekranu 2015-10-17 o 10.06.21.png" descr="Zrzut ekranu 2015-10-17 o 10.06.21.png"/>
          <p:cNvPicPr>
            <a:picLocks noChangeAspect="1"/>
          </p:cNvPicPr>
          <p:nvPr/>
        </p:nvPicPr>
        <p:blipFill>
          <a:blip r:embed="rId6">
            <a:alphaModFix amt="74795"/>
            <a:extLst/>
          </a:blip>
          <a:stretch>
            <a:fillRect/>
          </a:stretch>
        </p:blipFill>
        <p:spPr>
          <a:xfrm>
            <a:off x="388482" y="327454"/>
            <a:ext cx="2813781" cy="1556560"/>
          </a:xfrm>
          <a:prstGeom prst="rect">
            <a:avLst/>
          </a:prstGeom>
          <a:ln w="12700">
            <a:miter lim="400000"/>
          </a:ln>
          <a:effectLst>
            <a:outerShdw sx="100000" sy="100000" kx="0" ky="0" algn="b" rotWithShape="0" blurRad="190500" dist="8455" dir="5400000">
              <a:srgbClr val="000000"/>
            </a:outerShdw>
          </a:effectLst>
        </p:spPr>
      </p:pic>
      <p:pic>
        <p:nvPicPr>
          <p:cNvPr id="249" name="Logo_PNF.jpg" descr="Logo_PNF.jpg"/>
          <p:cNvPicPr>
            <a:picLocks noChangeAspect="1"/>
          </p:cNvPicPr>
          <p:nvPr/>
        </p:nvPicPr>
        <p:blipFill>
          <a:blip r:embed="rId7">
            <a:alphaModFix amt="75000"/>
            <a:extLst/>
          </a:blip>
          <a:stretch>
            <a:fillRect/>
          </a:stretch>
        </p:blipFill>
        <p:spPr>
          <a:xfrm>
            <a:off x="10762893" y="8380699"/>
            <a:ext cx="2068745" cy="124322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
        <p:nvSpPr>
          <p:cNvPr id="250" name="Conference Halls"/>
          <p:cNvSpPr txBox="1"/>
          <p:nvPr/>
        </p:nvSpPr>
        <p:spPr>
          <a:xfrm>
            <a:off x="7393730" y="317424"/>
            <a:ext cx="3830740"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700">
                <a:latin typeface="Avenir Heavy"/>
                <a:ea typeface="Avenir Heavy"/>
                <a:cs typeface="Avenir Heavy"/>
                <a:sym typeface="Avenir Heavy"/>
              </a:defRPr>
            </a:lvl1pPr>
          </a:lstStyle>
          <a:p>
            <a:pPr/>
            <a:r>
              <a:t>Conference Halls</a:t>
            </a:r>
          </a:p>
        </p:txBody>
      </p:sp>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Holiday Inn"/>
          <p:cNvSpPr txBox="1"/>
          <p:nvPr>
            <p:ph type="title"/>
          </p:nvPr>
        </p:nvSpPr>
        <p:spPr>
          <a:xfrm>
            <a:off x="5932135" y="491936"/>
            <a:ext cx="5695127" cy="749301"/>
          </a:xfrm>
          <a:prstGeom prst="rect">
            <a:avLst/>
          </a:prstGeom>
        </p:spPr>
        <p:txBody>
          <a:bodyPr/>
          <a:lstStyle>
            <a:lvl1pPr defTabSz="452627">
              <a:defRPr spc="79" sz="3959"/>
            </a:lvl1pPr>
          </a:lstStyle>
          <a:p>
            <a:pPr/>
            <a:r>
              <a:t>Holiday Inn</a:t>
            </a:r>
          </a:p>
        </p:txBody>
      </p:sp>
      <p:sp>
        <p:nvSpPr>
          <p:cNvPr id="255" name="Conference CENTrE"/>
          <p:cNvSpPr txBox="1"/>
          <p:nvPr>
            <p:ph type="body" sz="quarter" idx="1"/>
          </p:nvPr>
        </p:nvSpPr>
        <p:spPr>
          <a:xfrm>
            <a:off x="5178755" y="1150600"/>
            <a:ext cx="7116978" cy="495301"/>
          </a:xfrm>
          <a:prstGeom prst="rect">
            <a:avLst/>
          </a:prstGeom>
        </p:spPr>
        <p:txBody>
          <a:bodyPr/>
          <a:lstStyle>
            <a:lvl1pPr defTabSz="411479">
              <a:defRPr spc="210" sz="2340"/>
            </a:lvl1pPr>
          </a:lstStyle>
          <a:p>
            <a:pPr/>
            <a:r>
              <a:t>Conference CENTrE</a:t>
            </a:r>
          </a:p>
        </p:txBody>
      </p:sp>
      <p:pic>
        <p:nvPicPr>
          <p:cNvPr id="256" name="805818_731_z.jpg" descr="805818_731_z.jpg"/>
          <p:cNvPicPr>
            <a:picLocks noChangeAspect="1"/>
          </p:cNvPicPr>
          <p:nvPr>
            <p:ph type="pic" idx="13"/>
          </p:nvPr>
        </p:nvPicPr>
        <p:blipFill>
          <a:blip r:embed="rId3">
            <a:extLst/>
          </a:blip>
          <a:srcRect l="0" t="8139" r="0" b="8139"/>
          <a:stretch>
            <a:fillRect/>
          </a:stretch>
        </p:blipFill>
        <p:spPr>
          <a:xfrm>
            <a:off x="214114" y="1963737"/>
            <a:ext cx="12576641" cy="7223071"/>
          </a:xfrm>
          <a:prstGeom prst="rect">
            <a:avLst/>
          </a:prstGeom>
        </p:spPr>
      </p:pic>
      <p:pic>
        <p:nvPicPr>
          <p:cNvPr id="257" name="Logo_PNF.jpg" descr="Logo_PNF.jpg"/>
          <p:cNvPicPr>
            <a:picLocks noChangeAspect="1"/>
          </p:cNvPicPr>
          <p:nvPr/>
        </p:nvPicPr>
        <p:blipFill>
          <a:blip r:embed="rId4">
            <a:alphaModFix amt="75000"/>
            <a:extLst/>
          </a:blip>
          <a:stretch>
            <a:fillRect/>
          </a:stretch>
        </p:blipFill>
        <p:spPr>
          <a:xfrm>
            <a:off x="10696990" y="8222532"/>
            <a:ext cx="2068745" cy="124322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258" name="image.png" descr="image.png"/>
          <p:cNvPicPr>
            <a:picLocks noChangeAspect="1"/>
          </p:cNvPicPr>
          <p:nvPr/>
        </p:nvPicPr>
        <p:blipFill>
          <a:blip r:embed="rId5">
            <a:extLst/>
          </a:blip>
          <a:stretch>
            <a:fillRect/>
          </a:stretch>
        </p:blipFill>
        <p:spPr>
          <a:xfrm>
            <a:off x="568342" y="54082"/>
            <a:ext cx="2590992" cy="20844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256"/>
                                        </p:tgtEl>
                                        <p:attrNameLst>
                                          <p:attrName>style.visibility</p:attrName>
                                        </p:attrNameLst>
                                      </p:cBhvr>
                                      <p:to>
                                        <p:strVal val="visible"/>
                                      </p:to>
                                    </p:set>
                                    <p:animEffect filter="box(out)" transition="in">
                                      <p:cBhvr>
                                        <p:cTn id="7" dur="1000"/>
                                        <p:tgtEl>
                                          <p:spTgt spid="256"/>
                                        </p:tgtEl>
                                      </p:cBhvr>
                                    </p:animEffect>
                                  </p:childTnLst>
                                </p:cTn>
                              </p:par>
                            </p:childTnLst>
                          </p:cTn>
                        </p:par>
                        <p:par>
                          <p:cTn id="8" fill="hold">
                            <p:stCondLst>
                              <p:cond delay="1000"/>
                            </p:stCondLst>
                            <p:childTnLst>
                              <p:par>
                                <p:cTn id="9" presetClass="entr" nodeType="afterEffect" presetSubtype="32" presetID="4" grpId="2" fill="hold">
                                  <p:stCondLst>
                                    <p:cond delay="0"/>
                                  </p:stCondLst>
                                  <p:iterate type="el" backwards="0">
                                    <p:tmAbs val="0"/>
                                  </p:iterate>
                                  <p:childTnLst>
                                    <p:set>
                                      <p:cBhvr>
                                        <p:cTn id="10" fill="hold"/>
                                        <p:tgtEl>
                                          <p:spTgt spid="258"/>
                                        </p:tgtEl>
                                        <p:attrNameLst>
                                          <p:attrName>style.visibility</p:attrName>
                                        </p:attrNameLst>
                                      </p:cBhvr>
                                      <p:to>
                                        <p:strVal val="visible"/>
                                      </p:to>
                                    </p:set>
                                    <p:animEffect filter="box(out)" transition="in">
                                      <p:cBhvr>
                                        <p:cTn id="11" dur="1000"/>
                                        <p:tgtEl>
                                          <p:spTgt spid="258"/>
                                        </p:tgtEl>
                                      </p:cBhvr>
                                    </p:animEffect>
                                  </p:childTnLst>
                                </p:cTn>
                              </p:par>
                            </p:childTnLst>
                          </p:cTn>
                        </p:par>
                        <p:par>
                          <p:cTn id="12" fill="hold">
                            <p:stCondLst>
                              <p:cond delay="2000"/>
                            </p:stCondLst>
                            <p:childTnLst>
                              <p:par>
                                <p:cTn id="13" presetClass="entr" nodeType="afterEffect" presetSubtype="32" presetID="4" grpId="3" fill="hold">
                                  <p:stCondLst>
                                    <p:cond delay="0"/>
                                  </p:stCondLst>
                                  <p:iterate type="el" backwards="0">
                                    <p:tmAbs val="0"/>
                                  </p:iterate>
                                  <p:childTnLst>
                                    <p:set>
                                      <p:cBhvr>
                                        <p:cTn id="14" fill="hold"/>
                                        <p:tgtEl>
                                          <p:spTgt spid="254"/>
                                        </p:tgtEl>
                                        <p:attrNameLst>
                                          <p:attrName>style.visibility</p:attrName>
                                        </p:attrNameLst>
                                      </p:cBhvr>
                                      <p:to>
                                        <p:strVal val="visible"/>
                                      </p:to>
                                    </p:set>
                                    <p:animEffect filter="box(out)" transition="in">
                                      <p:cBhvr>
                                        <p:cTn id="15" dur="1000"/>
                                        <p:tgtEl>
                                          <p:spTgt spid="254"/>
                                        </p:tgtEl>
                                      </p:cBhvr>
                                    </p:animEffect>
                                  </p:childTnLst>
                                </p:cTn>
                              </p:par>
                            </p:childTnLst>
                          </p:cTn>
                        </p:par>
                        <p:par>
                          <p:cTn id="16" fill="hold">
                            <p:stCondLst>
                              <p:cond delay="3000"/>
                            </p:stCondLst>
                            <p:childTnLst>
                              <p:par>
                                <p:cTn id="17" presetClass="entr" nodeType="afterEffect" presetSubtype="32" presetID="4" grpId="4" fill="hold">
                                  <p:stCondLst>
                                    <p:cond delay="0"/>
                                  </p:stCondLst>
                                  <p:iterate type="el" backwards="0">
                                    <p:tmAbs val="0"/>
                                  </p:iterate>
                                  <p:childTnLst>
                                    <p:set>
                                      <p:cBhvr>
                                        <p:cTn id="18" fill="hold"/>
                                        <p:tgtEl>
                                          <p:spTgt spid="255"/>
                                        </p:tgtEl>
                                        <p:attrNameLst>
                                          <p:attrName>style.visibility</p:attrName>
                                        </p:attrNameLst>
                                      </p:cBhvr>
                                      <p:to>
                                        <p:strVal val="visible"/>
                                      </p:to>
                                    </p:set>
                                    <p:animEffect filter="box(out)" transition="in">
                                      <p:cBhvr>
                                        <p:cTn id="19"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6" grpId="1"/>
      <p:bldP build="whole" bldLvl="1" animBg="1" rev="0" advAuto="0" spid="258" grpId="2"/>
      <p:bldP build="whole" bldLvl="1" animBg="1" rev="0" advAuto="0" spid="254" grpId="3"/>
      <p:bldP build="whole" bldLvl="1" animBg="1" rev="0" advAuto="0" spid="255" grpId="4"/>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image.tif" descr="image.tif"/>
          <p:cNvPicPr>
            <a:picLocks noChangeAspect="0"/>
          </p:cNvPicPr>
          <p:nvPr>
            <p:ph type="pic" idx="13"/>
          </p:nvPr>
        </p:nvPicPr>
        <p:blipFill>
          <a:blip r:embed="rId3">
            <a:extLst/>
          </a:blip>
          <a:srcRect l="0" t="8869" r="0" b="35671"/>
          <a:stretch>
            <a:fillRect/>
          </a:stretch>
        </p:blipFill>
        <p:spPr>
          <a:xfrm>
            <a:off x="522862" y="4736653"/>
            <a:ext cx="11580238" cy="4204594"/>
          </a:xfrm>
          <a:prstGeom prst="rect">
            <a:avLst/>
          </a:prstGeom>
        </p:spPr>
      </p:pic>
      <p:pic>
        <p:nvPicPr>
          <p:cNvPr id="263" name="Monet.jpg" descr="Monet.jpg"/>
          <p:cNvPicPr>
            <a:picLocks noChangeAspect="0"/>
          </p:cNvPicPr>
          <p:nvPr>
            <p:ph type="pic" idx="14"/>
          </p:nvPr>
        </p:nvPicPr>
        <p:blipFill>
          <a:blip r:embed="rId4">
            <a:extLst/>
          </a:blip>
          <a:srcRect l="5879" t="0" r="5879" b="0"/>
          <a:stretch>
            <a:fillRect/>
          </a:stretch>
        </p:blipFill>
        <p:spPr>
          <a:xfrm>
            <a:off x="6314948" y="991174"/>
            <a:ext cx="5771522" cy="3627192"/>
          </a:xfrm>
          <a:prstGeom prst="rect">
            <a:avLst/>
          </a:prstGeom>
        </p:spPr>
      </p:pic>
      <p:pic>
        <p:nvPicPr>
          <p:cNvPr id="264" name="holiday-inn-krakow-city-center-patio-4.jpg" descr="holiday-inn-krakow-city-center-patio-4.jpg"/>
          <p:cNvPicPr>
            <a:picLocks noChangeAspect="0"/>
          </p:cNvPicPr>
          <p:nvPr/>
        </p:nvPicPr>
        <p:blipFill>
          <a:blip r:embed="rId5">
            <a:extLst/>
          </a:blip>
          <a:srcRect l="5815" t="0" r="5815" b="0"/>
          <a:stretch>
            <a:fillRect/>
          </a:stretch>
        </p:blipFill>
        <p:spPr>
          <a:xfrm>
            <a:off x="564157" y="998318"/>
            <a:ext cx="5653297" cy="3591302"/>
          </a:xfrm>
          <a:prstGeom prst="rect">
            <a:avLst/>
          </a:prstGeom>
          <a:ln w="12700">
            <a:miter lim="400000"/>
          </a:ln>
          <a:effectLst>
            <a:outerShdw sx="100000" sy="100000" kx="0" ky="0" algn="b" rotWithShape="0" blurRad="190500" dist="8455" dir="5400000">
              <a:srgbClr val="000000"/>
            </a:outerShdw>
          </a:effectLst>
        </p:spPr>
      </p:pic>
      <p:pic>
        <p:nvPicPr>
          <p:cNvPr id="265" name="Logo_PNF.jpg" descr="Logo_PNF.jpg"/>
          <p:cNvPicPr>
            <a:picLocks noChangeAspect="1"/>
          </p:cNvPicPr>
          <p:nvPr/>
        </p:nvPicPr>
        <p:blipFill>
          <a:blip r:embed="rId6">
            <a:alphaModFix amt="75000"/>
            <a:extLst/>
          </a:blip>
          <a:stretch>
            <a:fillRect/>
          </a:stretch>
        </p:blipFill>
        <p:spPr>
          <a:xfrm>
            <a:off x="10762893" y="8380699"/>
            <a:ext cx="2068745" cy="124322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266" name="image.png" descr="image.png"/>
          <p:cNvPicPr>
            <a:picLocks noChangeAspect="1"/>
          </p:cNvPicPr>
          <p:nvPr/>
        </p:nvPicPr>
        <p:blipFill>
          <a:blip r:embed="rId7">
            <a:extLst/>
          </a:blip>
          <a:stretch>
            <a:fillRect/>
          </a:stretch>
        </p:blipFill>
        <p:spPr>
          <a:xfrm>
            <a:off x="348209" y="63510"/>
            <a:ext cx="2590991" cy="2084448"/>
          </a:xfrm>
          <a:prstGeom prst="rect">
            <a:avLst/>
          </a:prstGeom>
          <a:ln w="12700">
            <a:miter lim="400000"/>
          </a:ln>
        </p:spPr>
      </p:pic>
      <p:sp>
        <p:nvSpPr>
          <p:cNvPr id="267" name="Conference Halls"/>
          <p:cNvSpPr txBox="1"/>
          <p:nvPr/>
        </p:nvSpPr>
        <p:spPr>
          <a:xfrm>
            <a:off x="7393730" y="317424"/>
            <a:ext cx="3830740"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700">
                <a:latin typeface="Avenir Heavy"/>
                <a:ea typeface="Avenir Heavy"/>
                <a:cs typeface="Avenir Heavy"/>
                <a:sym typeface="Avenir Heavy"/>
              </a:defRPr>
            </a:lvl1pPr>
          </a:lstStyle>
          <a:p>
            <a:pPr/>
            <a:r>
              <a:t>Conference Halls</a:t>
            </a:r>
          </a:p>
        </p:txBody>
      </p:sp>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Obrazek" descr="Obrazek"/>
          <p:cNvPicPr>
            <a:picLocks noChangeAspect="0"/>
          </p:cNvPicPr>
          <p:nvPr>
            <p:ph type="pic" idx="13"/>
          </p:nvPr>
        </p:nvPicPr>
        <p:blipFill>
          <a:blip r:embed="rId3">
            <a:extLst/>
          </a:blip>
          <a:srcRect l="0" t="25393" r="0" b="8304"/>
          <a:stretch>
            <a:fillRect/>
          </a:stretch>
        </p:blipFill>
        <p:spPr>
          <a:xfrm>
            <a:off x="522862" y="4736653"/>
            <a:ext cx="11580238" cy="4204594"/>
          </a:xfrm>
          <a:prstGeom prst="rect">
            <a:avLst/>
          </a:prstGeom>
        </p:spPr>
      </p:pic>
      <p:pic>
        <p:nvPicPr>
          <p:cNvPr id="272" name="Obrazek" descr="Obrazek"/>
          <p:cNvPicPr>
            <a:picLocks noChangeAspect="0"/>
          </p:cNvPicPr>
          <p:nvPr>
            <p:ph type="pic" idx="14"/>
          </p:nvPr>
        </p:nvPicPr>
        <p:blipFill>
          <a:blip r:embed="rId4">
            <a:extLst/>
          </a:blip>
          <a:srcRect l="5248" t="0" r="5248" b="0"/>
          <a:stretch>
            <a:fillRect/>
          </a:stretch>
        </p:blipFill>
        <p:spPr>
          <a:xfrm>
            <a:off x="6314948" y="991174"/>
            <a:ext cx="5771522" cy="3627192"/>
          </a:xfrm>
          <a:prstGeom prst="rect">
            <a:avLst/>
          </a:prstGeom>
        </p:spPr>
      </p:pic>
      <p:pic>
        <p:nvPicPr>
          <p:cNvPr id="273" name="image.tif" descr="image.tif"/>
          <p:cNvPicPr>
            <a:picLocks noChangeAspect="0"/>
          </p:cNvPicPr>
          <p:nvPr/>
        </p:nvPicPr>
        <p:blipFill>
          <a:blip r:embed="rId5">
            <a:extLst/>
          </a:blip>
          <a:srcRect l="0" t="2077" r="0" b="2077"/>
          <a:stretch>
            <a:fillRect/>
          </a:stretch>
        </p:blipFill>
        <p:spPr>
          <a:xfrm>
            <a:off x="564157" y="998318"/>
            <a:ext cx="5653297" cy="3591302"/>
          </a:xfrm>
          <a:prstGeom prst="rect">
            <a:avLst/>
          </a:prstGeom>
          <a:ln w="12700">
            <a:miter lim="400000"/>
          </a:ln>
          <a:effectLst>
            <a:outerShdw sx="100000" sy="100000" kx="0" ky="0" algn="b" rotWithShape="0" blurRad="190500" dist="8455" dir="5400000">
              <a:srgbClr val="000000"/>
            </a:outerShdw>
          </a:effectLst>
        </p:spPr>
      </p:pic>
      <p:pic>
        <p:nvPicPr>
          <p:cNvPr id="274" name="Logo_PNF.jpg" descr="Logo_PNF.jpg"/>
          <p:cNvPicPr>
            <a:picLocks noChangeAspect="1"/>
          </p:cNvPicPr>
          <p:nvPr/>
        </p:nvPicPr>
        <p:blipFill>
          <a:blip r:embed="rId6">
            <a:alphaModFix amt="75000"/>
            <a:extLst/>
          </a:blip>
          <a:stretch>
            <a:fillRect/>
          </a:stretch>
        </p:blipFill>
        <p:spPr>
          <a:xfrm>
            <a:off x="10762893" y="8380699"/>
            <a:ext cx="2068745" cy="124322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275" name="image.png" descr="image.png"/>
          <p:cNvPicPr>
            <a:picLocks noChangeAspect="1"/>
          </p:cNvPicPr>
          <p:nvPr/>
        </p:nvPicPr>
        <p:blipFill>
          <a:blip r:embed="rId7">
            <a:extLst/>
          </a:blip>
          <a:stretch>
            <a:fillRect/>
          </a:stretch>
        </p:blipFill>
        <p:spPr>
          <a:xfrm>
            <a:off x="365142" y="63510"/>
            <a:ext cx="2590992" cy="2084448"/>
          </a:xfrm>
          <a:prstGeom prst="rect">
            <a:avLst/>
          </a:prstGeom>
          <a:ln w="12700">
            <a:miter lim="400000"/>
          </a:ln>
        </p:spPr>
      </p:pic>
      <p:sp>
        <p:nvSpPr>
          <p:cNvPr id="276" name="Conference Halls"/>
          <p:cNvSpPr txBox="1"/>
          <p:nvPr/>
        </p:nvSpPr>
        <p:spPr>
          <a:xfrm>
            <a:off x="7393730" y="317424"/>
            <a:ext cx="3830740"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700">
                <a:latin typeface="Avenir Heavy"/>
                <a:ea typeface="Avenir Heavy"/>
                <a:cs typeface="Avenir Heavy"/>
                <a:sym typeface="Avenir Heavy"/>
              </a:defRPr>
            </a:lvl1pPr>
          </a:lstStyle>
          <a:p>
            <a:pPr/>
            <a:r>
              <a:t>Conference Halls</a:t>
            </a:r>
          </a:p>
        </p:txBody>
      </p:sp>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New_Template8">
  <a:themeElements>
    <a:clrScheme name="New_Template8">
      <a:dk1>
        <a:srgbClr val="5B5854"/>
      </a:dk1>
      <a:lt1>
        <a:srgbClr val="072B5B"/>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all" i="0" spc="32" strike="noStrike" sz="1600" u="none" kumimoji="0" normalizeH="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all" i="0" spc="32" strike="noStrike" sz="1600" u="none" kumimoji="0" normalizeH="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